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_rels/presentation.xml.rels" ContentType="application/vnd.openxmlformats-package.relationships+xml"/>
  <Override PartName="/ppt/media/image29.jpeg" ContentType="image/jpeg"/>
  <Override PartName="/ppt/media/image28.png" ContentType="image/png"/>
  <Override PartName="/ppt/media/image14.png" ContentType="image/png"/>
  <Override PartName="/ppt/media/image5.png" ContentType="image/png"/>
  <Override PartName="/ppt/media/image16.png" ContentType="image/png"/>
  <Override PartName="/ppt/media/image7.png" ContentType="image/png"/>
  <Override PartName="/ppt/media/image11.png" ContentType="image/png"/>
  <Override PartName="/ppt/media/image17.png" ContentType="image/png"/>
  <Override PartName="/ppt/media/image8.png" ContentType="image/png"/>
  <Override PartName="/ppt/media/image12.png" ContentType="image/png"/>
  <Override PartName="/ppt/media/image18.png" ContentType="image/png"/>
  <Override PartName="/ppt/media/image9.png" ContentType="image/png"/>
  <Override PartName="/ppt/media/image4.png" ContentType="image/png"/>
  <Override PartName="/ppt/media/image13.png" ContentType="image/png"/>
  <Override PartName="/ppt/media/image30.png" ContentType="image/png"/>
  <Override PartName="/ppt/media/image3.jpeg" ContentType="image/jpeg"/>
  <Override PartName="/ppt/media/image6.png" ContentType="image/png"/>
  <Override PartName="/ppt/media/image15.png" ContentType="image/png"/>
  <Override PartName="/ppt/media/image20.png" ContentType="image/png"/>
  <Override PartName="/ppt/media/image2.jpeg" ContentType="image/jpeg"/>
  <Override PartName="/ppt/media/image10.png" ContentType="image/png"/>
  <Override PartName="/ppt/media/image1.jpeg" ContentType="image/jpeg"/>
  <Override PartName="/ppt/media/image19.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s/_rels/slide27.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28.xml.rels" ContentType="application/vnd.openxmlformats-package.relationships+xml"/>
  <Override PartName="/ppt/slides/_rels/slide30.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22.xml.rels" ContentType="application/vnd.openxmlformats-package.relationships+xml"/>
  <Override PartName="/ppt/slides/_rels/slide5.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29.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17.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2.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1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14.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slide29.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24.xml" ContentType="application/vnd.openxmlformats-officedocument.presentationml.slide+xml"/>
  <Override PartName="/ppt/slides/slide5.xml" ContentType="application/vnd.openxmlformats-officedocument.presentationml.slide+xml"/>
  <Override PartName="/ppt/slides/slide13.xml" ContentType="application/vnd.openxmlformats-officedocument.presentationml.slide+xml"/>
  <Override PartName="/ppt/slides/slide25.xml" ContentType="application/vnd.openxmlformats-officedocument.presentationml.slide+xml"/>
  <Override PartName="/ppt/slides/slide30.xml" ContentType="application/vnd.openxmlformats-officedocument.presentationml.slide+xml"/>
  <Override PartName="/ppt/slides/slide28.xml" ContentType="application/vnd.openxmlformats-officedocument.presentationml.slide+xml"/>
  <Override PartName="/ppt/slides/slide11.xml" ContentType="application/vnd.openxmlformats-officedocument.presentationml.slide+xml"/>
  <Override PartName="/ppt/slides/slide3.xml" ContentType="application/vnd.openxmlformats-officedocument.presentationml.slide+xml"/>
  <Override PartName="/ppt/slides/slide9.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8.xml" ContentType="application/vnd.openxmlformats-officedocument.presentationml.slide+xml"/>
  <Override PartName="/ppt/slides/slide16.xml" ContentType="application/vnd.openxmlformats-officedocument.presentationml.slide+xml"/>
  <Override PartName="/ppt/slides/slide1.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slides/slide6.xml" ContentType="application/vnd.openxmlformats-officedocument.presentationml.slide+xml"/>
  <Override PartName="/ppt/slides/slide14.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Lst>
  <p:sldSz cx="10080625" cy="7559675"/>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Nature_Illustration">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301320"/>
            <a:ext cx="9068040" cy="125856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Calibri"/>
            </a:endParaRPr>
          </a:p>
        </p:txBody>
      </p:sp>
      <p:sp>
        <p:nvSpPr>
          <p:cNvPr id="7" name="PlaceHolder 2"/>
          <p:cNvSpPr>
            <a:spLocks noGrp="1"/>
          </p:cNvSpPr>
          <p:nvPr>
            <p:ph/>
          </p:nvPr>
        </p:nvSpPr>
        <p:spPr>
          <a:xfrm>
            <a:off x="504000" y="1769040"/>
            <a:ext cx="9068040" cy="485136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Calibri"/>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6560B69A-590E-4CFA-863D-EAA59078F534}"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Standard">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301320"/>
            <a:ext cx="9068040" cy="125856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Calibri"/>
            </a:endParaRPr>
          </a:p>
        </p:txBody>
      </p:sp>
      <p:sp>
        <p:nvSpPr>
          <p:cNvPr id="15" name="PlaceHolder 2"/>
          <p:cNvSpPr>
            <a:spLocks noGrp="1"/>
          </p:cNvSpPr>
          <p:nvPr>
            <p:ph type="subTitle"/>
          </p:nvPr>
        </p:nvSpPr>
        <p:spPr>
          <a:xfrm>
            <a:off x="504000" y="1769040"/>
            <a:ext cx="9068040" cy="4851360"/>
          </a:xfrm>
          <a:prstGeom prst="rect">
            <a:avLst/>
          </a:prstGeom>
          <a:noFill/>
          <a:ln w="0">
            <a:noFill/>
          </a:ln>
        </p:spPr>
        <p:txBody>
          <a:bodyPr lIns="0" rIns="0" tIns="0" bIns="0" anchor="ctr">
            <a:noAutofit/>
          </a:bodyPr>
          <a:p>
            <a:pPr indent="0" algn="ctr">
              <a:buNone/>
            </a:pPr>
            <a:endParaRPr b="0" lang="de-DE" sz="3200" spc="-1" strike="noStrike">
              <a:solidFill>
                <a:srgbClr val="000000"/>
              </a:solidFill>
              <a:latin typeface="Calibri"/>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64F4F0D7-B5E3-4C4C-9377-29C3AB594FE9}"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Nature_Illustration1">
    <p:spTree>
      <p:nvGrpSpPr>
        <p:cNvPr id="1" name=""/>
        <p:cNvGrpSpPr/>
        <p:nvPr/>
      </p:nvGrpSpPr>
      <p:grpSpPr>
        <a:xfrm>
          <a:off x="0" y="0"/>
          <a:ext cx="0" cy="0"/>
          <a:chOff x="0" y="0"/>
          <a:chExt cx="0" cy="0"/>
        </a:xfrm>
      </p:grpSpPr>
      <p:sp>
        <p:nvSpPr>
          <p:cNvPr id="21" name="PlaceHolder 1"/>
          <p:cNvSpPr>
            <a:spLocks noGrp="1"/>
          </p:cNvSpPr>
          <p:nvPr>
            <p:ph type="title"/>
          </p:nvPr>
        </p:nvSpPr>
        <p:spPr>
          <a:xfrm>
            <a:off x="504000" y="301320"/>
            <a:ext cx="9068040" cy="1258560"/>
          </a:xfrm>
          <a:prstGeom prst="rect">
            <a:avLst/>
          </a:prstGeom>
          <a:noFill/>
          <a:ln w="0">
            <a:noFill/>
          </a:ln>
        </p:spPr>
        <p:txBody>
          <a:bodyPr lIns="0" rIns="0" tIns="0" bIns="0" anchor="ctr">
            <a:noAutofit/>
          </a:bodyPr>
          <a:p>
            <a:pPr indent="0" algn="ctr">
              <a:buNone/>
            </a:pPr>
            <a:endParaRPr b="0" lang="de-DE" sz="4400" spc="-1" strike="noStrike">
              <a:solidFill>
                <a:srgbClr val="000000"/>
              </a:solidFill>
              <a:latin typeface="Calibri"/>
            </a:endParaRPr>
          </a:p>
        </p:txBody>
      </p:sp>
      <p:sp>
        <p:nvSpPr>
          <p:cNvPr id="22" name="PlaceHolder 2"/>
          <p:cNvSpPr>
            <a:spLocks noGrp="1"/>
          </p:cNvSpPr>
          <p:nvPr>
            <p:ph/>
          </p:nvPr>
        </p:nvSpPr>
        <p:spPr>
          <a:xfrm>
            <a:off x="504000" y="1769040"/>
            <a:ext cx="9068040" cy="4851360"/>
          </a:xfrm>
          <a:prstGeom prst="rect">
            <a:avLst/>
          </a:prstGeom>
          <a:noFill/>
          <a:ln w="0">
            <a:noFill/>
          </a:ln>
        </p:spPr>
        <p:txBody>
          <a:bodyPr lIns="0" rIns="0" tIns="0" bIns="0" anchor="t">
            <a:normAutofit/>
          </a:bodyPr>
          <a:p>
            <a:pPr indent="0">
              <a:spcBef>
                <a:spcPts val="1417"/>
              </a:spcBef>
              <a:buNone/>
            </a:pPr>
            <a:endParaRPr b="0" lang="de-DE" sz="3200" spc="-1" strike="noStrike">
              <a:solidFill>
                <a:srgbClr val="000000"/>
              </a:solidFill>
              <a:latin typeface="Calibri"/>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8E3051F3-BA3F-4074-B255-50B19CFDC503}" type="slidenum">
              <a:t>&lt;#&gt;</a:t>
            </a:fld>
          </a:p>
        </p:txBody>
      </p:sp>
      <p:sp>
        <p:nvSpPr>
          <p:cNvPr id="6" name="PlaceHolder 5"/>
          <p:cNvSpPr>
            <a:spLocks noGrp="1"/>
          </p:cNvSpPr>
          <p:nvPr>
            <p:ph type="dt" idx="9"/>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jpeg"/><Relationship Id="rId4" Type="http://schemas.openxmlformats.org/officeDocument/2006/relationships/slideLayout" Target="../slideLayouts/slideLayout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jpeg"/><Relationship Id="rId3" Type="http://schemas.openxmlformats.org/officeDocument/2006/relationships/image" Target="../media/image1.jpeg"/><Relationship Id="rId4"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2.jpeg"/><Relationship Id="rId3" Type="http://schemas.openxmlformats.org/officeDocument/2006/relationships/slideLayout" Target="../slideLayouts/slideLayout3.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0" name="Grafik 5" descr=""/>
          <p:cNvPicPr/>
          <p:nvPr/>
        </p:nvPicPr>
        <p:blipFill>
          <a:blip r:embed="rId3"/>
          <a:stretch/>
        </p:blipFill>
        <p:spPr>
          <a:xfrm>
            <a:off x="0" y="0"/>
            <a:ext cx="10076400" cy="7556400"/>
          </a:xfrm>
          <a:prstGeom prst="rect">
            <a:avLst/>
          </a:prstGeom>
          <a:noFill/>
          <a:ln w="0">
            <a:noFill/>
          </a:ln>
        </p:spPr>
      </p:pic>
      <p:sp>
        <p:nvSpPr>
          <p:cNvPr id="1" name="PlaceHolder 1"/>
          <p:cNvSpPr>
            <a:spLocks noGrp="1"/>
          </p:cNvSpPr>
          <p:nvPr>
            <p:ph type="title"/>
          </p:nvPr>
        </p:nvSpPr>
        <p:spPr>
          <a:xfrm>
            <a:off x="504000" y="301320"/>
            <a:ext cx="9068040" cy="1258560"/>
          </a:xfrm>
          <a:prstGeom prst="rect">
            <a:avLst/>
          </a:prstGeom>
          <a:noFill/>
          <a:ln w="0">
            <a:noFill/>
          </a:ln>
        </p:spPr>
        <p:txBody>
          <a:bodyPr lIns="0" rIns="0" tIns="0" bIns="0" anchor="ctr">
            <a:noAutofit/>
          </a:bodyPr>
          <a:p>
            <a:pPr indent="0">
              <a:buNone/>
            </a:pPr>
            <a:r>
              <a:rPr b="0" lang="de-DE" sz="1800" spc="-1" strike="noStrike">
                <a:solidFill>
                  <a:srgbClr val="000000"/>
                </a:solidFill>
                <a:latin typeface="Calibri"/>
              </a:rPr>
              <a:t>Click to edit the title text format</a:t>
            </a:r>
            <a:endParaRPr b="0" lang="de-DE" sz="1800" spc="-1" strike="noStrike">
              <a:solidFill>
                <a:srgbClr val="000000"/>
              </a:solidFill>
              <a:latin typeface="Calibri"/>
            </a:endParaRPr>
          </a:p>
        </p:txBody>
      </p:sp>
      <p:sp>
        <p:nvSpPr>
          <p:cNvPr id="2" name="PlaceHolder 2"/>
          <p:cNvSpPr>
            <a:spLocks noGrp="1"/>
          </p:cNvSpPr>
          <p:nvPr>
            <p:ph type="body"/>
          </p:nvPr>
        </p:nvSpPr>
        <p:spPr>
          <a:xfrm>
            <a:off x="504000" y="1769040"/>
            <a:ext cx="9068040" cy="48513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de-DE" sz="1800" spc="-1" strike="noStrike">
                <a:solidFill>
                  <a:srgbClr val="000000"/>
                </a:solidFill>
                <a:latin typeface="Calibri"/>
              </a:rPr>
              <a:t>Click to edit the outline text format</a:t>
            </a:r>
            <a:endParaRPr b="0" lang="de-DE" sz="1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de-DE" sz="1800" spc="-1" strike="noStrike">
                <a:solidFill>
                  <a:srgbClr val="000000"/>
                </a:solidFill>
                <a:latin typeface="Calibri"/>
              </a:rPr>
              <a:t>Second Outline Level</a:t>
            </a:r>
            <a:endParaRPr b="0" lang="de-DE" sz="18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de-DE" sz="1800" spc="-1" strike="noStrike">
                <a:solidFill>
                  <a:srgbClr val="000000"/>
                </a:solidFill>
                <a:latin typeface="Calibri"/>
              </a:rPr>
              <a:t>Third Outline Level</a:t>
            </a:r>
            <a:endParaRPr b="0" lang="de-DE"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de-DE" sz="1800" spc="-1" strike="noStrike">
                <a:solidFill>
                  <a:srgbClr val="000000"/>
                </a:solidFill>
                <a:latin typeface="Calibri"/>
              </a:rPr>
              <a:t>Fourth Outline Level</a:t>
            </a:r>
            <a:endParaRPr b="0" lang="de-DE"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de-DE" sz="1800" spc="-1" strike="noStrike">
                <a:solidFill>
                  <a:srgbClr val="000000"/>
                </a:solidFill>
                <a:latin typeface="Calibri"/>
              </a:rPr>
              <a:t>Fifth Outline Level</a:t>
            </a:r>
            <a:endParaRPr b="0" lang="de-DE" sz="18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de-DE" sz="1800" spc="-1" strike="noStrike">
                <a:solidFill>
                  <a:srgbClr val="000000"/>
                </a:solidFill>
                <a:latin typeface="Calibri"/>
              </a:rPr>
              <a:t>Sixth Outline Level</a:t>
            </a:r>
            <a:endParaRPr b="0" lang="de-DE" sz="18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de-DE" sz="1800" spc="-1" strike="noStrike">
                <a:solidFill>
                  <a:srgbClr val="000000"/>
                </a:solidFill>
                <a:latin typeface="Calibri"/>
              </a:rPr>
              <a:t>Seventh Outline Level</a:t>
            </a:r>
            <a:endParaRPr b="0" lang="de-DE" sz="1800" spc="-1" strike="noStrike">
              <a:solidFill>
                <a:srgbClr val="000000"/>
              </a:solidFill>
              <a:latin typeface="Calibri"/>
            </a:endParaRPr>
          </a:p>
        </p:txBody>
      </p:sp>
      <p:sp>
        <p:nvSpPr>
          <p:cNvPr id="3" name="PlaceHolder 3"/>
          <p:cNvSpPr>
            <a:spLocks noGrp="1"/>
          </p:cNvSpPr>
          <p:nvPr>
            <p:ph type="ftr" idx="1"/>
          </p:nvPr>
        </p:nvSpPr>
        <p:spPr>
          <a:xfrm>
            <a:off x="3447360" y="7200000"/>
            <a:ext cx="3191400" cy="168840"/>
          </a:xfrm>
          <a:prstGeom prst="rect">
            <a:avLst/>
          </a:prstGeom>
          <a:noFill/>
          <a:ln w="0">
            <a:noFill/>
          </a:ln>
        </p:spPr>
        <p:txBody>
          <a:bodyPr lIns="0" rIns="0" tIns="0" bIns="0" anchor="t">
            <a:noAutofit/>
          </a:bodyPr>
          <a:lstStyle>
            <a:lvl1pPr indent="0" algn="ctr" defTabSz="914400">
              <a:lnSpc>
                <a:spcPct val="100000"/>
              </a:lnSpc>
              <a:buNone/>
              <a:tabLst>
                <a:tab algn="l" pos="0"/>
              </a:tabLst>
              <a:defRPr b="0" lang="de-DE" sz="1400" spc="-1" strike="noStrike">
                <a:solidFill>
                  <a:srgbClr val="000000"/>
                </a:solidFill>
                <a:latin typeface="Arial"/>
                <a:ea typeface="DejaVu Sans"/>
              </a:defRPr>
            </a:lvl1pPr>
          </a:lstStyle>
          <a:p>
            <a:pPr indent="0" algn="ctr" defTabSz="914400">
              <a:lnSpc>
                <a:spcPct val="100000"/>
              </a:lnSpc>
              <a:buNone/>
              <a:tabLst>
                <a:tab algn="l" pos="0"/>
              </a:tabLst>
            </a:pPr>
            <a:r>
              <a:rPr b="0" lang="de-DE" sz="1400" spc="-1" strike="noStrike">
                <a:solidFill>
                  <a:srgbClr val="000000"/>
                </a:solidFill>
                <a:latin typeface="Arial"/>
                <a:ea typeface="DejaVu Sans"/>
              </a:rPr>
              <a:t>&lt;footer&gt;</a:t>
            </a:r>
            <a:endParaRPr b="0" lang="de-DE" sz="1400" spc="-1" strike="noStrike">
              <a:solidFill>
                <a:srgbClr val="000000"/>
              </a:solidFill>
              <a:latin typeface="Calibri"/>
            </a:endParaRPr>
          </a:p>
        </p:txBody>
      </p:sp>
      <p:sp>
        <p:nvSpPr>
          <p:cNvPr id="4" name="PlaceHolder 4"/>
          <p:cNvSpPr>
            <a:spLocks noGrp="1"/>
          </p:cNvSpPr>
          <p:nvPr>
            <p:ph type="sldNum" idx="2"/>
          </p:nvPr>
        </p:nvSpPr>
        <p:spPr>
          <a:xfrm>
            <a:off x="9288000" y="7236000"/>
            <a:ext cx="644400" cy="284400"/>
          </a:xfrm>
          <a:prstGeom prst="rect">
            <a:avLst/>
          </a:prstGeom>
          <a:noFill/>
          <a:ln w="0">
            <a:noFill/>
          </a:ln>
        </p:spPr>
        <p:txBody>
          <a:bodyPr lIns="0" rIns="0" tIns="0" bIns="0" anchor="t">
            <a:noAutofit/>
          </a:bodyPr>
          <a:lstStyle>
            <a:lvl1pPr indent="0" algn="r" defTabSz="914400">
              <a:lnSpc>
                <a:spcPct val="100000"/>
              </a:lnSpc>
              <a:buNone/>
              <a:tabLst>
                <a:tab algn="l" pos="0"/>
              </a:tabLst>
              <a:defRPr b="0" lang="de-DE" sz="1400" spc="-1" strike="noStrike">
                <a:solidFill>
                  <a:srgbClr val="000000"/>
                </a:solidFill>
                <a:latin typeface="Arial"/>
                <a:ea typeface="DejaVu Sans"/>
              </a:defRPr>
            </a:lvl1pPr>
          </a:lstStyle>
          <a:p>
            <a:pPr indent="0" algn="r" defTabSz="914400">
              <a:lnSpc>
                <a:spcPct val="100000"/>
              </a:lnSpc>
              <a:buNone/>
              <a:tabLst>
                <a:tab algn="l" pos="0"/>
              </a:tabLst>
            </a:pPr>
            <a:fld id="{E8F39EBB-D5A9-482F-A535-57096C438C76}" type="slidenum">
              <a:rPr b="0" lang="de-DE" sz="1400" spc="-1" strike="noStrike">
                <a:solidFill>
                  <a:srgbClr val="000000"/>
                </a:solidFill>
                <a:latin typeface="Arial"/>
                <a:ea typeface="DejaVu Sans"/>
              </a:rPr>
              <a:t>&lt;number&gt;</a:t>
            </a:fld>
            <a:endParaRPr b="0" lang="de-DE" sz="1400" spc="-1" strike="noStrike">
              <a:solidFill>
                <a:srgbClr val="000000"/>
              </a:solidFill>
              <a:latin typeface="Calibri"/>
            </a:endParaRPr>
          </a:p>
        </p:txBody>
      </p:sp>
      <p:sp>
        <p:nvSpPr>
          <p:cNvPr id="5" name="PlaceHolder 5"/>
          <p:cNvSpPr>
            <a:spLocks noGrp="1"/>
          </p:cNvSpPr>
          <p:nvPr>
            <p:ph type="dt" idx="3"/>
          </p:nvPr>
        </p:nvSpPr>
        <p:spPr>
          <a:xfrm>
            <a:off x="0" y="7200000"/>
            <a:ext cx="2344680" cy="229680"/>
          </a:xfrm>
          <a:prstGeom prst="rect">
            <a:avLst/>
          </a:prstGeom>
          <a:noFill/>
          <a:ln w="0">
            <a:noFill/>
          </a:ln>
        </p:spPr>
        <p:txBody>
          <a:bodyPr lIns="0" rIns="0" tIns="0" bIns="0" anchor="t">
            <a:noAutofit/>
          </a:bodyPr>
          <a:lstStyle>
            <a:lvl1pPr indent="0">
              <a:buNone/>
              <a:defRPr b="0" lang="de-DE" sz="1400" spc="-1" strike="noStrike">
                <a:solidFill>
                  <a:srgbClr val="000000"/>
                </a:solidFill>
                <a:latin typeface="Calibri"/>
              </a:defRPr>
            </a:lvl1pPr>
          </a:lstStyle>
          <a:p>
            <a:pPr indent="0">
              <a:buNone/>
            </a:pPr>
            <a:r>
              <a:rPr b="0" lang="de-DE" sz="1400" spc="-1" strike="noStrike">
                <a:solidFill>
                  <a:srgbClr val="000000"/>
                </a:solidFill>
                <a:latin typeface="Calibri"/>
              </a:rPr>
              <a:t>&lt;date/time&gt;</a:t>
            </a:r>
            <a:endParaRPr b="0" lang="de-DE" sz="1400" spc="-1" strike="noStrike">
              <a:solidFill>
                <a:srgbClr val="000000"/>
              </a:solidFill>
              <a:latin typeface="Calibri"/>
            </a:endParaRPr>
          </a:p>
        </p:txBody>
      </p:sp>
    </p:spTree>
  </p:cSld>
  <p:clrMap bg1="lt1" tx1="dk1" bg2="lt2" tx2="dk2" accent1="accent1" accent2="accent2" accent3="accent3" accent4="accent4" accent5="accent5" accent6="accent6" hlink="hlink" folHlink="folHlink"/>
  <p:sldLayoutIdLst>
    <p:sldLayoutId id="2147483649" r:id="rId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8" name="Grafik 7" descr=""/>
          <p:cNvPicPr/>
          <p:nvPr/>
        </p:nvPicPr>
        <p:blipFill>
          <a:blip r:embed="rId3"/>
          <a:stretch/>
        </p:blipFill>
        <p:spPr>
          <a:xfrm>
            <a:off x="0" y="0"/>
            <a:ext cx="10076400" cy="7556400"/>
          </a:xfrm>
          <a:prstGeom prst="rect">
            <a:avLst/>
          </a:prstGeom>
          <a:noFill/>
          <a:ln w="0">
            <a:noFill/>
          </a:ln>
        </p:spPr>
      </p:pic>
      <p:sp>
        <p:nvSpPr>
          <p:cNvPr id="9" name="PlaceHolder 1"/>
          <p:cNvSpPr>
            <a:spLocks noGrp="1"/>
          </p:cNvSpPr>
          <p:nvPr>
            <p:ph type="title"/>
          </p:nvPr>
        </p:nvSpPr>
        <p:spPr>
          <a:xfrm>
            <a:off x="504000" y="301320"/>
            <a:ext cx="9068040" cy="1258560"/>
          </a:xfrm>
          <a:prstGeom prst="rect">
            <a:avLst/>
          </a:prstGeom>
          <a:noFill/>
          <a:ln w="0">
            <a:noFill/>
          </a:ln>
        </p:spPr>
        <p:txBody>
          <a:bodyPr lIns="0" rIns="0" tIns="0" bIns="0" anchor="ctr">
            <a:noAutofit/>
          </a:bodyPr>
          <a:p>
            <a:pPr indent="0">
              <a:buNone/>
            </a:pPr>
            <a:r>
              <a:rPr b="0" lang="de-DE" sz="1800" spc="-1" strike="noStrike">
                <a:solidFill>
                  <a:srgbClr val="000000"/>
                </a:solidFill>
                <a:latin typeface="Calibri"/>
              </a:rPr>
              <a:t>Click to edit the title text format</a:t>
            </a:r>
            <a:endParaRPr b="0" lang="de-DE" sz="1800" spc="-1" strike="noStrike">
              <a:solidFill>
                <a:srgbClr val="000000"/>
              </a:solidFill>
              <a:latin typeface="Calibri"/>
            </a:endParaRPr>
          </a:p>
        </p:txBody>
      </p:sp>
      <p:sp>
        <p:nvSpPr>
          <p:cNvPr id="10" name="PlaceHolder 2"/>
          <p:cNvSpPr>
            <a:spLocks noGrp="1"/>
          </p:cNvSpPr>
          <p:nvPr>
            <p:ph type="ftr" idx="4"/>
          </p:nvPr>
        </p:nvSpPr>
        <p:spPr>
          <a:xfrm>
            <a:off x="3447360" y="7200000"/>
            <a:ext cx="3191400" cy="168840"/>
          </a:xfrm>
          <a:prstGeom prst="rect">
            <a:avLst/>
          </a:prstGeom>
          <a:noFill/>
          <a:ln w="0">
            <a:noFill/>
          </a:ln>
        </p:spPr>
        <p:txBody>
          <a:bodyPr lIns="0" rIns="0" tIns="0" bIns="0" anchor="t">
            <a:noAutofit/>
          </a:bodyPr>
          <a:lstStyle>
            <a:lvl1pPr indent="0" algn="ctr" defTabSz="914400">
              <a:lnSpc>
                <a:spcPct val="100000"/>
              </a:lnSpc>
              <a:buNone/>
              <a:tabLst>
                <a:tab algn="l" pos="0"/>
              </a:tabLst>
              <a:defRPr b="0" lang="de-DE" sz="1400" spc="-1" strike="noStrike">
                <a:solidFill>
                  <a:srgbClr val="000000"/>
                </a:solidFill>
                <a:latin typeface="Arial"/>
                <a:ea typeface="DejaVu Sans"/>
              </a:defRPr>
            </a:lvl1pPr>
          </a:lstStyle>
          <a:p>
            <a:pPr indent="0" algn="ctr" defTabSz="914400">
              <a:lnSpc>
                <a:spcPct val="100000"/>
              </a:lnSpc>
              <a:buNone/>
              <a:tabLst>
                <a:tab algn="l" pos="0"/>
              </a:tabLst>
            </a:pPr>
            <a:r>
              <a:rPr b="0" lang="de-DE" sz="1400" spc="-1" strike="noStrike">
                <a:solidFill>
                  <a:srgbClr val="000000"/>
                </a:solidFill>
                <a:latin typeface="Arial"/>
                <a:ea typeface="DejaVu Sans"/>
              </a:rPr>
              <a:t>&lt;footer&gt;</a:t>
            </a:r>
            <a:endParaRPr b="0" lang="de-DE" sz="1400" spc="-1" strike="noStrike">
              <a:solidFill>
                <a:srgbClr val="000000"/>
              </a:solidFill>
              <a:latin typeface="Calibri"/>
            </a:endParaRPr>
          </a:p>
        </p:txBody>
      </p:sp>
      <p:sp>
        <p:nvSpPr>
          <p:cNvPr id="11" name="PlaceHolder 3"/>
          <p:cNvSpPr>
            <a:spLocks noGrp="1"/>
          </p:cNvSpPr>
          <p:nvPr>
            <p:ph type="sldNum" idx="5"/>
          </p:nvPr>
        </p:nvSpPr>
        <p:spPr>
          <a:xfrm>
            <a:off x="9288000" y="7236000"/>
            <a:ext cx="644400" cy="284400"/>
          </a:xfrm>
          <a:prstGeom prst="rect">
            <a:avLst/>
          </a:prstGeom>
          <a:noFill/>
          <a:ln w="0">
            <a:noFill/>
          </a:ln>
        </p:spPr>
        <p:txBody>
          <a:bodyPr lIns="0" rIns="0" tIns="0" bIns="0" anchor="t">
            <a:noAutofit/>
          </a:bodyPr>
          <a:lstStyle>
            <a:lvl1pPr indent="0" algn="r" defTabSz="914400">
              <a:lnSpc>
                <a:spcPct val="100000"/>
              </a:lnSpc>
              <a:buNone/>
              <a:tabLst>
                <a:tab algn="l" pos="0"/>
              </a:tabLst>
              <a:defRPr b="0" lang="de-DE" sz="1400" spc="-1" strike="noStrike">
                <a:solidFill>
                  <a:srgbClr val="000000"/>
                </a:solidFill>
                <a:latin typeface="Arial"/>
                <a:ea typeface="DejaVu Sans"/>
              </a:defRPr>
            </a:lvl1pPr>
          </a:lstStyle>
          <a:p>
            <a:pPr indent="0" algn="r" defTabSz="914400">
              <a:lnSpc>
                <a:spcPct val="100000"/>
              </a:lnSpc>
              <a:buNone/>
              <a:tabLst>
                <a:tab algn="l" pos="0"/>
              </a:tabLst>
            </a:pPr>
            <a:fld id="{7061B2DF-7D9C-40A6-B725-53442E63ED86}" type="slidenum">
              <a:rPr b="0" lang="de-DE" sz="1400" spc="-1" strike="noStrike">
                <a:solidFill>
                  <a:srgbClr val="000000"/>
                </a:solidFill>
                <a:latin typeface="Arial"/>
                <a:ea typeface="DejaVu Sans"/>
              </a:rPr>
              <a:t>&lt;number&gt;</a:t>
            </a:fld>
            <a:endParaRPr b="0" lang="de-DE" sz="1400" spc="-1" strike="noStrike">
              <a:solidFill>
                <a:srgbClr val="000000"/>
              </a:solidFill>
              <a:latin typeface="Calibri"/>
            </a:endParaRPr>
          </a:p>
        </p:txBody>
      </p:sp>
      <p:sp>
        <p:nvSpPr>
          <p:cNvPr id="12" name="PlaceHolder 4"/>
          <p:cNvSpPr>
            <a:spLocks noGrp="1"/>
          </p:cNvSpPr>
          <p:nvPr>
            <p:ph type="dt" idx="6"/>
          </p:nvPr>
        </p:nvSpPr>
        <p:spPr>
          <a:xfrm>
            <a:off x="0" y="7200000"/>
            <a:ext cx="2344680" cy="229680"/>
          </a:xfrm>
          <a:prstGeom prst="rect">
            <a:avLst/>
          </a:prstGeom>
          <a:noFill/>
          <a:ln w="0">
            <a:noFill/>
          </a:ln>
        </p:spPr>
        <p:txBody>
          <a:bodyPr lIns="0" rIns="0" tIns="0" bIns="0" anchor="t">
            <a:noAutofit/>
          </a:bodyPr>
          <a:lstStyle>
            <a:lvl1pPr indent="0">
              <a:buNone/>
              <a:defRPr b="0" lang="de-DE" sz="1400" spc="-1" strike="noStrike">
                <a:solidFill>
                  <a:srgbClr val="000000"/>
                </a:solidFill>
                <a:latin typeface="Calibri"/>
              </a:defRPr>
            </a:lvl1pPr>
          </a:lstStyle>
          <a:p>
            <a:pPr indent="0">
              <a:buNone/>
            </a:pPr>
            <a:r>
              <a:rPr b="0" lang="de-DE" sz="1400" spc="-1" strike="noStrike">
                <a:solidFill>
                  <a:srgbClr val="000000"/>
                </a:solidFill>
                <a:latin typeface="Calibri"/>
              </a:rPr>
              <a:t>&lt;date/time&gt;</a:t>
            </a:r>
            <a:endParaRPr b="0" lang="de-DE" sz="1400" spc="-1" strike="noStrike">
              <a:solidFill>
                <a:srgbClr val="000000"/>
              </a:solidFill>
              <a:latin typeface="Calibri"/>
            </a:endParaRPr>
          </a:p>
        </p:txBody>
      </p:sp>
      <p:sp>
        <p:nvSpPr>
          <p:cNvPr id="13" name="PlaceHolder 5"/>
          <p:cNvSpPr>
            <a:spLocks noGrp="1"/>
          </p:cNvSpPr>
          <p:nvPr>
            <p:ph type="body"/>
          </p:nvPr>
        </p:nvSpPr>
        <p:spPr>
          <a:xfrm>
            <a:off x="504000" y="1768680"/>
            <a:ext cx="9072000" cy="43840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de-DE" sz="3200" spc="-1" strike="noStrike">
                <a:solidFill>
                  <a:srgbClr val="000000"/>
                </a:solidFill>
                <a:latin typeface="Calibri"/>
              </a:rPr>
              <a:t>Click to edit the outline text format</a:t>
            </a:r>
            <a:endParaRPr b="0" lang="de-DE"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de-DE" sz="2800" spc="-1" strike="noStrike">
                <a:solidFill>
                  <a:srgbClr val="000000"/>
                </a:solidFill>
                <a:latin typeface="Calibri"/>
              </a:rPr>
              <a:t>Second Outline Level</a:t>
            </a:r>
            <a:endParaRPr b="0" lang="de-DE" sz="28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de-DE" sz="2400" spc="-1" strike="noStrike">
                <a:solidFill>
                  <a:srgbClr val="000000"/>
                </a:solidFill>
                <a:latin typeface="Calibri"/>
              </a:rPr>
              <a:t>Third Outline Level</a:t>
            </a:r>
            <a:endParaRPr b="0" lang="de-DE" sz="24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de-DE" sz="2000" spc="-1" strike="noStrike">
                <a:solidFill>
                  <a:srgbClr val="000000"/>
                </a:solidFill>
                <a:latin typeface="Calibri"/>
              </a:rPr>
              <a:t>Fourth Outline Level</a:t>
            </a:r>
            <a:endParaRPr b="0" lang="de-DE"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de-DE" sz="2000" spc="-1" strike="noStrike">
                <a:solidFill>
                  <a:srgbClr val="000000"/>
                </a:solidFill>
                <a:latin typeface="Calibri"/>
              </a:rPr>
              <a:t>Fifth Outline Level</a:t>
            </a:r>
            <a:endParaRPr b="0" lang="de-DE"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de-DE" sz="2000" spc="-1" strike="noStrike">
                <a:solidFill>
                  <a:srgbClr val="000000"/>
                </a:solidFill>
                <a:latin typeface="Calibri"/>
              </a:rPr>
              <a:t>Sixth Outline Level</a:t>
            </a:r>
            <a:endParaRPr b="0" lang="de-DE"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de-DE" sz="2000" spc="-1" strike="noStrike">
                <a:solidFill>
                  <a:srgbClr val="000000"/>
                </a:solidFill>
                <a:latin typeface="Calibri"/>
              </a:rPr>
              <a:t>Seventh Outline Level</a:t>
            </a:r>
            <a:endParaRPr b="0" lang="de-DE" sz="2000" spc="-1" strike="noStrike">
              <a:solidFill>
                <a:srgbClr val="000000"/>
              </a:solidFill>
              <a:latin typeface="Calibri"/>
            </a:endParaRPr>
          </a:p>
        </p:txBody>
      </p:sp>
    </p:spTree>
  </p:cSld>
  <p:clrMap bg1="lt1" tx1="dk1" bg2="lt2" tx2="dk2" accent1="accent1" accent2="accent2" accent3="accent3" accent4="accent4" accent5="accent5" accent6="accent6" hlink="hlink" folHlink="folHlink"/>
  <p:sldLayoutIdLst>
    <p:sldLayoutId id="2147483651" r:id="rId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6" name="PlaceHolder 1"/>
          <p:cNvSpPr>
            <a:spLocks noGrp="1"/>
          </p:cNvSpPr>
          <p:nvPr>
            <p:ph type="title"/>
          </p:nvPr>
        </p:nvSpPr>
        <p:spPr>
          <a:xfrm>
            <a:off x="504000" y="301320"/>
            <a:ext cx="9068040" cy="1258560"/>
          </a:xfrm>
          <a:prstGeom prst="rect">
            <a:avLst/>
          </a:prstGeom>
          <a:noFill/>
          <a:ln w="0">
            <a:noFill/>
          </a:ln>
        </p:spPr>
        <p:txBody>
          <a:bodyPr lIns="0" rIns="0" tIns="0" bIns="0" anchor="ctr">
            <a:noAutofit/>
          </a:bodyPr>
          <a:p>
            <a:pPr indent="0">
              <a:buNone/>
            </a:pPr>
            <a:r>
              <a:rPr b="0" lang="de-DE" sz="1800" spc="-1" strike="noStrike">
                <a:solidFill>
                  <a:srgbClr val="000000"/>
                </a:solidFill>
                <a:latin typeface="Calibri"/>
              </a:rPr>
              <a:t>Click to edit the title text format</a:t>
            </a:r>
            <a:endParaRPr b="0" lang="de-DE" sz="1800" spc="-1" strike="noStrike">
              <a:solidFill>
                <a:srgbClr val="000000"/>
              </a:solidFill>
              <a:latin typeface="Calibri"/>
            </a:endParaRPr>
          </a:p>
        </p:txBody>
      </p:sp>
      <p:sp>
        <p:nvSpPr>
          <p:cNvPr id="17" name="PlaceHolder 2"/>
          <p:cNvSpPr>
            <a:spLocks noGrp="1"/>
          </p:cNvSpPr>
          <p:nvPr>
            <p:ph type="body"/>
          </p:nvPr>
        </p:nvSpPr>
        <p:spPr>
          <a:xfrm>
            <a:off x="504000" y="1769040"/>
            <a:ext cx="9068040" cy="48513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de-DE" sz="1800" spc="-1" strike="noStrike">
                <a:solidFill>
                  <a:srgbClr val="000000"/>
                </a:solidFill>
                <a:latin typeface="Calibri"/>
              </a:rPr>
              <a:t>Click to edit the outline text format</a:t>
            </a:r>
            <a:endParaRPr b="0" lang="de-DE" sz="1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de-DE" sz="1800" spc="-1" strike="noStrike">
                <a:solidFill>
                  <a:srgbClr val="000000"/>
                </a:solidFill>
                <a:latin typeface="Calibri"/>
              </a:rPr>
              <a:t>Second Outline Level</a:t>
            </a:r>
            <a:endParaRPr b="0" lang="de-DE" sz="18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de-DE" sz="1800" spc="-1" strike="noStrike">
                <a:solidFill>
                  <a:srgbClr val="000000"/>
                </a:solidFill>
                <a:latin typeface="Calibri"/>
              </a:rPr>
              <a:t>Third Outline Level</a:t>
            </a:r>
            <a:endParaRPr b="0" lang="de-DE"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de-DE" sz="1800" spc="-1" strike="noStrike">
                <a:solidFill>
                  <a:srgbClr val="000000"/>
                </a:solidFill>
                <a:latin typeface="Calibri"/>
              </a:rPr>
              <a:t>Fourth Outline Level</a:t>
            </a:r>
            <a:endParaRPr b="0" lang="de-DE"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de-DE" sz="1800" spc="-1" strike="noStrike">
                <a:solidFill>
                  <a:srgbClr val="000000"/>
                </a:solidFill>
                <a:latin typeface="Calibri"/>
              </a:rPr>
              <a:t>Fifth Outline Level</a:t>
            </a:r>
            <a:endParaRPr b="0" lang="de-DE" sz="18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de-DE" sz="1800" spc="-1" strike="noStrike">
                <a:solidFill>
                  <a:srgbClr val="000000"/>
                </a:solidFill>
                <a:latin typeface="Calibri"/>
              </a:rPr>
              <a:t>Sixth Outline Level</a:t>
            </a:r>
            <a:endParaRPr b="0" lang="de-DE" sz="18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de-DE" sz="1800" spc="-1" strike="noStrike">
                <a:solidFill>
                  <a:srgbClr val="000000"/>
                </a:solidFill>
                <a:latin typeface="Calibri"/>
              </a:rPr>
              <a:t>Seventh Outline Level</a:t>
            </a:r>
            <a:endParaRPr b="0" lang="de-DE" sz="1800" spc="-1" strike="noStrike">
              <a:solidFill>
                <a:srgbClr val="000000"/>
              </a:solidFill>
              <a:latin typeface="Calibri"/>
            </a:endParaRPr>
          </a:p>
        </p:txBody>
      </p:sp>
      <p:sp>
        <p:nvSpPr>
          <p:cNvPr id="18" name="PlaceHolder 3"/>
          <p:cNvSpPr>
            <a:spLocks noGrp="1"/>
          </p:cNvSpPr>
          <p:nvPr>
            <p:ph type="ftr" idx="7"/>
          </p:nvPr>
        </p:nvSpPr>
        <p:spPr>
          <a:xfrm>
            <a:off x="3447360" y="7272000"/>
            <a:ext cx="3191400" cy="517680"/>
          </a:xfrm>
          <a:prstGeom prst="rect">
            <a:avLst/>
          </a:prstGeom>
          <a:noFill/>
          <a:ln w="0">
            <a:noFill/>
          </a:ln>
        </p:spPr>
        <p:txBody>
          <a:bodyPr lIns="0" rIns="0" tIns="0" bIns="0" anchor="t">
            <a:noAutofit/>
          </a:bodyPr>
          <a:lstStyle>
            <a:lvl1pPr indent="0" algn="ctr" defTabSz="914400">
              <a:lnSpc>
                <a:spcPct val="100000"/>
              </a:lnSpc>
              <a:buNone/>
              <a:tabLst>
                <a:tab algn="l" pos="0"/>
              </a:tabLst>
              <a:defRPr b="0" lang="de-DE" sz="1400" spc="-1" strike="noStrike">
                <a:solidFill>
                  <a:srgbClr val="000000"/>
                </a:solidFill>
                <a:latin typeface="Arial"/>
                <a:ea typeface="DejaVu Sans"/>
              </a:defRPr>
            </a:lvl1pPr>
          </a:lstStyle>
          <a:p>
            <a:pPr indent="0" algn="ctr" defTabSz="914400">
              <a:lnSpc>
                <a:spcPct val="100000"/>
              </a:lnSpc>
              <a:buNone/>
              <a:tabLst>
                <a:tab algn="l" pos="0"/>
              </a:tabLst>
            </a:pPr>
            <a:r>
              <a:rPr b="0" lang="de-DE" sz="1400" spc="-1" strike="noStrike">
                <a:solidFill>
                  <a:srgbClr val="000000"/>
                </a:solidFill>
                <a:latin typeface="Arial"/>
                <a:ea typeface="DejaVu Sans"/>
              </a:rPr>
              <a:t>&lt;footer&gt;</a:t>
            </a:r>
            <a:endParaRPr b="0" lang="de-DE" sz="1400" spc="-1" strike="noStrike">
              <a:solidFill>
                <a:srgbClr val="000000"/>
              </a:solidFill>
              <a:latin typeface="Calibri"/>
            </a:endParaRPr>
          </a:p>
        </p:txBody>
      </p:sp>
      <p:sp>
        <p:nvSpPr>
          <p:cNvPr id="19" name="PlaceHolder 4"/>
          <p:cNvSpPr>
            <a:spLocks noGrp="1"/>
          </p:cNvSpPr>
          <p:nvPr>
            <p:ph type="sldNum" idx="8"/>
          </p:nvPr>
        </p:nvSpPr>
        <p:spPr>
          <a:xfrm>
            <a:off x="7587720" y="7254720"/>
            <a:ext cx="2344680" cy="517680"/>
          </a:xfrm>
          <a:prstGeom prst="rect">
            <a:avLst/>
          </a:prstGeom>
          <a:noFill/>
          <a:ln w="0">
            <a:noFill/>
          </a:ln>
        </p:spPr>
        <p:txBody>
          <a:bodyPr lIns="0" rIns="0" tIns="0" bIns="0" anchor="t">
            <a:noAutofit/>
          </a:bodyPr>
          <a:lstStyle>
            <a:lvl1pPr indent="0" algn="r" defTabSz="914400">
              <a:lnSpc>
                <a:spcPct val="100000"/>
              </a:lnSpc>
              <a:buNone/>
              <a:tabLst>
                <a:tab algn="l" pos="0"/>
              </a:tabLst>
              <a:defRPr b="0" lang="de-DE" sz="1400" spc="-1" strike="noStrike">
                <a:solidFill>
                  <a:srgbClr val="000000"/>
                </a:solidFill>
                <a:latin typeface="Arial"/>
                <a:ea typeface="DejaVu Sans"/>
              </a:defRPr>
            </a:lvl1pPr>
          </a:lstStyle>
          <a:p>
            <a:pPr indent="0" algn="r" defTabSz="914400">
              <a:lnSpc>
                <a:spcPct val="100000"/>
              </a:lnSpc>
              <a:buNone/>
              <a:tabLst>
                <a:tab algn="l" pos="0"/>
              </a:tabLst>
            </a:pPr>
            <a:fld id="{D767DEAE-B559-4ADA-9A13-B48490B35A0E}" type="slidenum">
              <a:rPr b="0" lang="de-DE" sz="1400" spc="-1" strike="noStrike">
                <a:solidFill>
                  <a:srgbClr val="000000"/>
                </a:solidFill>
                <a:latin typeface="Arial"/>
                <a:ea typeface="DejaVu Sans"/>
              </a:rPr>
              <a:t>&lt;number&gt;</a:t>
            </a:fld>
            <a:endParaRPr b="0" lang="de-DE" sz="1400" spc="-1" strike="noStrike">
              <a:solidFill>
                <a:srgbClr val="000000"/>
              </a:solidFill>
              <a:latin typeface="Calibri"/>
            </a:endParaRPr>
          </a:p>
        </p:txBody>
      </p:sp>
      <p:sp>
        <p:nvSpPr>
          <p:cNvPr id="20" name="PlaceHolder 5"/>
          <p:cNvSpPr>
            <a:spLocks noGrp="1"/>
          </p:cNvSpPr>
          <p:nvPr>
            <p:ph type="dt" idx="9"/>
          </p:nvPr>
        </p:nvSpPr>
        <p:spPr>
          <a:xfrm>
            <a:off x="27720" y="7272000"/>
            <a:ext cx="2344680" cy="517680"/>
          </a:xfrm>
          <a:prstGeom prst="rect">
            <a:avLst/>
          </a:prstGeom>
          <a:noFill/>
          <a:ln w="0">
            <a:noFill/>
          </a:ln>
        </p:spPr>
        <p:txBody>
          <a:bodyPr lIns="0" rIns="0" tIns="0" bIns="0" anchor="t">
            <a:noAutofit/>
          </a:bodyPr>
          <a:lstStyle>
            <a:lvl1pPr indent="0">
              <a:buNone/>
              <a:defRPr b="0" lang="de-DE" sz="1400" spc="-1" strike="noStrike">
                <a:solidFill>
                  <a:srgbClr val="000000"/>
                </a:solidFill>
                <a:latin typeface="Calibri"/>
              </a:defRPr>
            </a:lvl1pPr>
          </a:lstStyle>
          <a:p>
            <a:pPr indent="0">
              <a:buNone/>
            </a:pPr>
            <a:r>
              <a:rPr b="0" lang="de-DE" sz="1400" spc="-1" strike="noStrike">
                <a:solidFill>
                  <a:srgbClr val="000000"/>
                </a:solidFill>
                <a:latin typeface="Calibri"/>
              </a:rPr>
              <a:t>&lt;date/time&gt;</a:t>
            </a:r>
            <a:endParaRPr b="0" lang="de-DE" sz="1400" spc="-1" strike="noStrike">
              <a:solidFill>
                <a:srgbClr val="000000"/>
              </a:solidFill>
              <a:latin typeface="Calibri"/>
            </a:endParaRPr>
          </a:p>
        </p:txBody>
      </p:sp>
    </p:spTree>
  </p:cSld>
  <p:clrMap bg1="lt1" tx1="dk1" bg2="lt2" tx2="dk2" accent1="accent1" accent2="accent2" accent3="accent3" accent4="accent4" accent5="accent5" accent6="accent6" hlink="hlink" folHlink="folHlink"/>
  <p:sldLayoutIdLst>
    <p:sldLayoutId id="2147483653" r:id="rId3"/>
  </p:sldLayoutIdLst>
</p:sldMaster>
</file>

<file path=ppt/slides/_rels/slide1.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3.xml"/>
</Relationships>
</file>

<file path=ppt/slides/_rels/slide1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1.png"/><Relationship Id="rId3" Type="http://schemas.openxmlformats.org/officeDocument/2006/relationships/slideLayout" Target="../slideLayouts/slideLayout3.xml"/>
</Relationships>
</file>

<file path=ppt/slides/_rels/slide1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3.xml"/>
</Relationships>
</file>

<file path=ppt/slides/_rels/slide1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1.png"/><Relationship Id="rId3" Type="http://schemas.openxmlformats.org/officeDocument/2006/relationships/slideLayout" Target="../slideLayouts/slideLayout3.xml"/>
</Relationships>
</file>

<file path=ppt/slides/_rels/slide1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1.png"/><Relationship Id="rId3" Type="http://schemas.openxmlformats.org/officeDocument/2006/relationships/slideLayout" Target="../slideLayouts/slideLayout3.xml"/>
</Relationships>
</file>

<file path=ppt/slides/_rels/slide15.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3.xml"/>
</Relationships>
</file>

<file path=ppt/slides/_rels/slide1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3.xml"/>
</Relationships>
</file>

<file path=ppt/slides/_rels/slide17.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1.png"/><Relationship Id="rId3" Type="http://schemas.openxmlformats.org/officeDocument/2006/relationships/slideLayout" Target="../slideLayouts/slideLayout3.xml"/>
</Relationships>
</file>

<file path=ppt/slides/_rels/slide18.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1.png"/><Relationship Id="rId3" Type="http://schemas.openxmlformats.org/officeDocument/2006/relationships/slideLayout" Target="../slideLayouts/slideLayout3.xml"/>
</Relationships>
</file>

<file path=ppt/slides/_rels/slide19.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1.png"/><Relationship Id="rId3"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3.xml"/>
</Relationships>
</file>

<file path=ppt/slides/_rels/slide20.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3.xml"/>
</Relationships>
</file>

<file path=ppt/slides/_rels/slide2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9.png"/><Relationship Id="rId3" Type="http://schemas.openxmlformats.org/officeDocument/2006/relationships/slideLayout" Target="../slideLayouts/slideLayout3.xml"/>
</Relationships>
</file>

<file path=ppt/slides/_rels/slide2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20.png"/><Relationship Id="rId3" Type="http://schemas.openxmlformats.org/officeDocument/2006/relationships/slideLayout" Target="../slideLayouts/slideLayout3.xml"/>
</Relationships>
</file>

<file path=ppt/slides/_rels/slide23.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21.png"/><Relationship Id="rId3" Type="http://schemas.openxmlformats.org/officeDocument/2006/relationships/slideLayout" Target="../slideLayouts/slideLayout3.xml"/>
</Relationships>
</file>

<file path=ppt/slides/_rels/slide24.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3.xml"/>
</Relationships>
</file>

<file path=ppt/slides/_rels/slide25.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3.xml"/>
</Relationships>
</file>

<file path=ppt/slides/_rels/slide26.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3.xml"/>
</Relationships>
</file>

<file path=ppt/slides/_rels/slide27.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3.xml"/>
</Relationships>
</file>

<file path=ppt/slides/_rels/slide28.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slideLayout" Target="../slideLayouts/slideLayout3.xml"/>
</Relationships>
</file>

<file path=ppt/slides/_rels/slide29.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0.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image" Target="../media/image30.png"/><Relationship Id="rId3" Type="http://schemas.openxmlformats.org/officeDocument/2006/relationships/slideLayout" Target="../slideLayouts/slideLayout3.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3.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3.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3.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 name="PlaceHolder 1"/>
          <p:cNvSpPr>
            <a:spLocks noGrp="1"/>
          </p:cNvSpPr>
          <p:nvPr>
            <p:ph type="title"/>
          </p:nvPr>
        </p:nvSpPr>
        <p:spPr>
          <a:xfrm>
            <a:off x="288000" y="1728000"/>
            <a:ext cx="8924040" cy="1783080"/>
          </a:xfrm>
          <a:prstGeom prst="rect">
            <a:avLst/>
          </a:prstGeom>
          <a:noFill/>
          <a:ln w="0">
            <a:noFill/>
          </a:ln>
        </p:spPr>
        <p:txBody>
          <a:bodyPr lIns="0" rIns="0" tIns="0" bIns="0" anchor="ctr">
            <a:noAutofit/>
          </a:bodyPr>
          <a:p>
            <a:pPr indent="0" defTabSz="914400">
              <a:lnSpc>
                <a:spcPct val="100000"/>
              </a:lnSpc>
              <a:buNone/>
              <a:tabLst>
                <a:tab algn="l" pos="0"/>
              </a:tabLst>
            </a:pPr>
            <a:r>
              <a:rPr b="0" lang="de-DE" sz="4400" spc="-1" strike="noStrike">
                <a:solidFill>
                  <a:srgbClr val="000000"/>
                </a:solidFill>
                <a:latin typeface="Arial"/>
                <a:ea typeface="DejaVu Sans"/>
              </a:rPr>
              <a:t>PIZO – IT-Tool des Zoo Pirmasens</a:t>
            </a:r>
            <a:endParaRPr b="0" lang="de-DE" sz="4400" spc="-1" strike="noStrike">
              <a:solidFill>
                <a:srgbClr val="000000"/>
              </a:solidFill>
              <a:latin typeface="Calibri"/>
            </a:endParaRPr>
          </a:p>
        </p:txBody>
      </p:sp>
      <p:sp>
        <p:nvSpPr>
          <p:cNvPr id="24" name="PlaceHolder 2"/>
          <p:cNvSpPr>
            <a:spLocks noGrp="1"/>
          </p:cNvSpPr>
          <p:nvPr>
            <p:ph type="subTitle"/>
          </p:nvPr>
        </p:nvSpPr>
        <p:spPr>
          <a:xfrm>
            <a:off x="3816360" y="3420000"/>
            <a:ext cx="5180040" cy="2731320"/>
          </a:xfrm>
          <a:prstGeom prst="rect">
            <a:avLst/>
          </a:prstGeom>
          <a:noFill/>
          <a:ln w="0">
            <a:noFill/>
          </a:ln>
        </p:spPr>
        <p:txBody>
          <a:bodyPr lIns="0" rIns="0" tIns="0" bIns="0" anchor="ctr">
            <a:noAutofit/>
          </a:bodyPr>
          <a:p>
            <a:pPr marL="228600" indent="0" algn="ctr" defTabSz="914400">
              <a:lnSpc>
                <a:spcPct val="100000"/>
              </a:lnSpc>
              <a:spcBef>
                <a:spcPts val="1001"/>
              </a:spcBef>
              <a:buNone/>
              <a:tabLst>
                <a:tab algn="l" pos="0"/>
              </a:tabLst>
            </a:pPr>
            <a:r>
              <a:rPr b="0" lang="de-DE" sz="3200" spc="-1" strike="noStrike">
                <a:solidFill>
                  <a:srgbClr val="000000"/>
                </a:solidFill>
                <a:latin typeface="Arial"/>
                <a:ea typeface="DejaVu Sans"/>
              </a:rPr>
              <a:t>Projektarbeit Gruppe 3</a:t>
            </a:r>
            <a:endParaRPr b="0" lang="de-DE" sz="3200" spc="-1" strike="noStrike">
              <a:solidFill>
                <a:srgbClr val="000000"/>
              </a:solidFill>
              <a:latin typeface="Calibri"/>
            </a:endParaRPr>
          </a:p>
          <a:p>
            <a:pPr marL="228600" indent="0" algn="ctr" defTabSz="914400">
              <a:lnSpc>
                <a:spcPct val="100000"/>
              </a:lnSpc>
              <a:spcBef>
                <a:spcPts val="1001"/>
              </a:spcBef>
              <a:buNone/>
              <a:tabLst>
                <a:tab algn="l" pos="0"/>
              </a:tabLst>
            </a:pPr>
            <a:r>
              <a:rPr b="0" lang="de-DE" sz="3200" spc="-1" strike="noStrike">
                <a:solidFill>
                  <a:srgbClr val="000000"/>
                </a:solidFill>
                <a:latin typeface="Arial"/>
                <a:ea typeface="DejaVu Sans"/>
              </a:rPr>
              <a:t>Antoinette</a:t>
            </a:r>
            <a:endParaRPr b="0" lang="de-DE" sz="3200" spc="-1" strike="noStrike">
              <a:solidFill>
                <a:srgbClr val="000000"/>
              </a:solidFill>
              <a:latin typeface="Calibri"/>
            </a:endParaRPr>
          </a:p>
          <a:p>
            <a:pPr marL="228600" indent="0" algn="ctr" defTabSz="914400">
              <a:lnSpc>
                <a:spcPct val="100000"/>
              </a:lnSpc>
              <a:spcBef>
                <a:spcPts val="1001"/>
              </a:spcBef>
              <a:buNone/>
              <a:tabLst>
                <a:tab algn="l" pos="0"/>
              </a:tabLst>
            </a:pPr>
            <a:r>
              <a:rPr b="0" lang="de-DE" sz="3200" spc="-1" strike="noStrike">
                <a:solidFill>
                  <a:srgbClr val="000000"/>
                </a:solidFill>
                <a:latin typeface="Arial"/>
                <a:ea typeface="DejaVu Sans"/>
              </a:rPr>
              <a:t>Gudrun</a:t>
            </a:r>
            <a:endParaRPr b="0" lang="de-DE" sz="3200" spc="-1" strike="noStrike">
              <a:solidFill>
                <a:srgbClr val="000000"/>
              </a:solidFill>
              <a:latin typeface="Calibri"/>
            </a:endParaRPr>
          </a:p>
          <a:p>
            <a:pPr marL="228600" indent="0" algn="ctr" defTabSz="914400">
              <a:lnSpc>
                <a:spcPct val="100000"/>
              </a:lnSpc>
              <a:spcBef>
                <a:spcPts val="1001"/>
              </a:spcBef>
              <a:buNone/>
              <a:tabLst>
                <a:tab algn="l" pos="0"/>
              </a:tabLst>
            </a:pPr>
            <a:r>
              <a:rPr b="0" lang="de-DE" sz="3200" spc="-1" strike="noStrike">
                <a:solidFill>
                  <a:srgbClr val="000000"/>
                </a:solidFill>
                <a:latin typeface="Arial"/>
                <a:ea typeface="DejaVu Sans"/>
              </a:rPr>
              <a:t>Kevin</a:t>
            </a:r>
            <a:endParaRPr b="0" lang="de-DE" sz="3200" spc="-1" strike="noStrike">
              <a:solidFill>
                <a:srgbClr val="000000"/>
              </a:solidFill>
              <a:latin typeface="Calibri"/>
            </a:endParaRPr>
          </a:p>
          <a:p>
            <a:pPr marL="228600" indent="0" algn="ctr" defTabSz="914400">
              <a:lnSpc>
                <a:spcPct val="100000"/>
              </a:lnSpc>
              <a:spcBef>
                <a:spcPts val="1001"/>
              </a:spcBef>
              <a:buNone/>
              <a:tabLst>
                <a:tab algn="l" pos="0"/>
              </a:tabLst>
            </a:pPr>
            <a:r>
              <a:rPr b="0" lang="de-DE" sz="3200" spc="-1" strike="noStrike">
                <a:solidFill>
                  <a:srgbClr val="000000"/>
                </a:solidFill>
                <a:latin typeface="Arial"/>
                <a:ea typeface="DejaVu Sans"/>
              </a:rPr>
              <a:t>Nurdan</a:t>
            </a:r>
            <a:endParaRPr b="0" lang="de-DE" sz="3200" spc="-1" strike="noStrike">
              <a:solidFill>
                <a:srgbClr val="000000"/>
              </a:solidFill>
              <a:latin typeface="Calibri"/>
            </a:endParaRPr>
          </a:p>
          <a:p>
            <a:pPr marL="228600" indent="0" algn="ctr" defTabSz="914400">
              <a:lnSpc>
                <a:spcPct val="100000"/>
              </a:lnSpc>
              <a:spcBef>
                <a:spcPts val="1001"/>
              </a:spcBef>
              <a:buNone/>
              <a:tabLst>
                <a:tab algn="l" pos="0"/>
              </a:tabLst>
            </a:pPr>
            <a:r>
              <a:rPr b="0" lang="de-DE" sz="3200" spc="-1" strike="noStrike">
                <a:solidFill>
                  <a:srgbClr val="000000"/>
                </a:solidFill>
                <a:latin typeface="Arial"/>
                <a:ea typeface="DejaVu Sans"/>
              </a:rPr>
              <a:t>Shuang</a:t>
            </a:r>
            <a:endParaRPr b="0" lang="de-DE" sz="3200" spc="-1" strike="noStrike">
              <a:solidFill>
                <a:srgbClr val="000000"/>
              </a:solidFill>
              <a:latin typeface="Calibri"/>
            </a:endParaRPr>
          </a:p>
        </p:txBody>
      </p:sp>
      <p:pic>
        <p:nvPicPr>
          <p:cNvPr id="25" name="Grafik 24" descr=""/>
          <p:cNvPicPr/>
          <p:nvPr/>
        </p:nvPicPr>
        <p:blipFill>
          <a:blip r:embed="rId1"/>
          <a:stretch/>
        </p:blipFill>
        <p:spPr>
          <a:xfrm>
            <a:off x="1260000" y="3513600"/>
            <a:ext cx="2775240" cy="2165400"/>
          </a:xfrm>
          <a:prstGeom prst="rect">
            <a:avLst/>
          </a:prstGeom>
          <a:noFill/>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301320"/>
            <a:ext cx="9067680" cy="1258200"/>
          </a:xfrm>
          <a:prstGeom prst="rect">
            <a:avLst/>
          </a:prstGeom>
          <a:noFill/>
          <a:ln w="0">
            <a:noFill/>
          </a:ln>
        </p:spPr>
        <p:txBody>
          <a:bodyPr lIns="0" rIns="0" tIns="0" bIns="0" anchor="ctr">
            <a:noAutofit/>
          </a:bodyPr>
          <a:p>
            <a:pPr indent="0" algn="ctr" defTabSz="914400">
              <a:lnSpc>
                <a:spcPct val="100000"/>
              </a:lnSpc>
              <a:buNone/>
              <a:tabLst>
                <a:tab algn="l" pos="0"/>
              </a:tabLst>
            </a:pPr>
            <a:r>
              <a:rPr b="0" lang="de-DE" sz="4400" spc="-1" strike="noStrike">
                <a:solidFill>
                  <a:srgbClr val="000000"/>
                </a:solidFill>
                <a:latin typeface="Arial"/>
                <a:ea typeface="Noto Sans SC Regular"/>
              </a:rPr>
              <a:t>Erstellte Datenbank(Prototyp)</a:t>
            </a:r>
            <a:endParaRPr b="0" lang="de-DE" sz="4400" spc="-1" strike="noStrike">
              <a:solidFill>
                <a:srgbClr val="000000"/>
              </a:solidFill>
              <a:latin typeface="Calibri"/>
            </a:endParaRPr>
          </a:p>
        </p:txBody>
      </p:sp>
      <p:sp>
        <p:nvSpPr>
          <p:cNvPr id="49" name="PlaceHolder 2"/>
          <p:cNvSpPr>
            <a:spLocks noGrp="1"/>
          </p:cNvSpPr>
          <p:nvPr>
            <p:ph/>
          </p:nvPr>
        </p:nvSpPr>
        <p:spPr>
          <a:xfrm>
            <a:off x="228600" y="2057400"/>
            <a:ext cx="9067680" cy="4851000"/>
          </a:xfrm>
          <a:prstGeom prst="rect">
            <a:avLst/>
          </a:prstGeom>
          <a:noFill/>
          <a:ln w="0">
            <a:noFill/>
          </a:ln>
        </p:spPr>
        <p:txBody>
          <a:bodyPr lIns="0" rIns="0" tIns="0" bIns="0" anchor="t">
            <a:normAutofit/>
          </a:bodyPr>
          <a:p>
            <a:pPr marL="432000" indent="-324000" defTabSz="914400">
              <a:lnSpc>
                <a:spcPct val="100000"/>
              </a:lnSpc>
              <a:spcBef>
                <a:spcPts val="1417"/>
              </a:spcBef>
              <a:buClr>
                <a:srgbClr val="000000"/>
              </a:buClr>
              <a:buSzPct val="45000"/>
              <a:buFont typeface="Wingdings" charset="2"/>
              <a:buChar char=""/>
            </a:pPr>
            <a:r>
              <a:rPr b="0" lang="tr-TR" sz="3200" spc="-1" strike="noStrike">
                <a:solidFill>
                  <a:srgbClr val="000000"/>
                </a:solidFill>
                <a:latin typeface="Calibri"/>
                <a:ea typeface="DejaVu Sans"/>
              </a:rPr>
              <a:t>Ziel Der Datenbank</a:t>
            </a:r>
            <a:endParaRPr b="0" lang="de-DE" sz="3200" spc="-1" strike="noStrike">
              <a:solidFill>
                <a:srgbClr val="000000"/>
              </a:solidFill>
              <a:latin typeface="Calibri"/>
            </a:endParaRPr>
          </a:p>
          <a:p>
            <a:pPr marL="432000" indent="0" defTabSz="914400">
              <a:lnSpc>
                <a:spcPct val="100000"/>
              </a:lnSpc>
              <a:spcBef>
                <a:spcPts val="1417"/>
              </a:spcBef>
              <a:buNone/>
              <a:tabLst>
                <a:tab algn="l" pos="0"/>
              </a:tabLst>
            </a:pPr>
            <a:r>
              <a:rPr b="0" lang="tr-TR" sz="3200" spc="-1" strike="noStrike" u="sng">
                <a:solidFill>
                  <a:srgbClr val="000000"/>
                </a:solidFill>
                <a:uFillTx/>
                <a:latin typeface="Calibri"/>
                <a:ea typeface="DejaVu Sans"/>
              </a:rPr>
              <a:t>Verwaltung von Tierfutter, Lieferanten, Lieferungen und Lieferpositionen</a:t>
            </a:r>
            <a:endParaRPr b="0" lang="de-DE" sz="3200" spc="-1" strike="noStrike">
              <a:solidFill>
                <a:srgbClr val="000000"/>
              </a:solidFill>
              <a:latin typeface="Calibri"/>
            </a:endParaRPr>
          </a:p>
          <a:p>
            <a:pPr marL="432000" indent="0" defTabSz="914400">
              <a:lnSpc>
                <a:spcPct val="100000"/>
              </a:lnSpc>
              <a:spcBef>
                <a:spcPts val="1417"/>
              </a:spcBef>
              <a:buNone/>
              <a:tabLst>
                <a:tab algn="l" pos="0"/>
              </a:tabLst>
            </a:pPr>
            <a:r>
              <a:rPr b="0" lang="tr-TR" sz="3200" spc="-1" strike="noStrike" u="sng">
                <a:solidFill>
                  <a:srgbClr val="000000"/>
                </a:solidFill>
                <a:uFillTx/>
                <a:latin typeface="Calibri"/>
                <a:ea typeface="DejaVu Sans"/>
              </a:rPr>
              <a:t>Unterstützung der Analyse und Auswertung:</a:t>
            </a:r>
            <a:endParaRPr b="0" lang="de-DE" sz="3200" spc="-1" strike="noStrike">
              <a:solidFill>
                <a:srgbClr val="000000"/>
              </a:solidFill>
              <a:latin typeface="Calibri"/>
            </a:endParaRPr>
          </a:p>
          <a:p>
            <a:pPr marL="432000" indent="-324000" defTabSz="914400">
              <a:lnSpc>
                <a:spcPct val="100000"/>
              </a:lnSpc>
              <a:spcBef>
                <a:spcPts val="1417"/>
              </a:spcBef>
              <a:buClr>
                <a:srgbClr val="000000"/>
              </a:buClr>
              <a:buSzPct val="45000"/>
              <a:buFont typeface="Wingdings" charset="2"/>
              <a:buChar char=""/>
              <a:tabLst>
                <a:tab algn="l" pos="0"/>
              </a:tabLst>
            </a:pPr>
            <a:r>
              <a:rPr b="0" lang="tr-TR" sz="3200" spc="-1" strike="noStrike">
                <a:solidFill>
                  <a:srgbClr val="000000"/>
                </a:solidFill>
                <a:latin typeface="Calibri"/>
                <a:ea typeface="DejaVu Sans"/>
              </a:rPr>
              <a:t>Welche Lieferanten liefern was?</a:t>
            </a:r>
            <a:endParaRPr b="0" lang="de-DE" sz="3200" spc="-1" strike="noStrike">
              <a:solidFill>
                <a:srgbClr val="000000"/>
              </a:solidFill>
              <a:latin typeface="Calibri"/>
            </a:endParaRPr>
          </a:p>
          <a:p>
            <a:pPr marL="432000" indent="-324000" defTabSz="914400">
              <a:lnSpc>
                <a:spcPct val="100000"/>
              </a:lnSpc>
              <a:spcBef>
                <a:spcPts val="1417"/>
              </a:spcBef>
              <a:buClr>
                <a:srgbClr val="000000"/>
              </a:buClr>
              <a:buSzPct val="45000"/>
              <a:buFont typeface="Wingdings" charset="2"/>
              <a:buChar char=""/>
              <a:tabLst>
                <a:tab algn="l" pos="0"/>
              </a:tabLst>
            </a:pPr>
            <a:r>
              <a:rPr b="0" lang="tr-TR" sz="3200" spc="-1" strike="noStrike">
                <a:solidFill>
                  <a:srgbClr val="000000"/>
                </a:solidFill>
                <a:latin typeface="Calibri"/>
                <a:ea typeface="DejaVu Sans"/>
              </a:rPr>
              <a:t>Wie viel Futter wird wann geliefert?</a:t>
            </a:r>
            <a:endParaRPr b="0" lang="de-DE" sz="3200" spc="-1" strike="noStrike">
              <a:solidFill>
                <a:srgbClr val="000000"/>
              </a:solidFill>
              <a:latin typeface="Calibri"/>
            </a:endParaRPr>
          </a:p>
          <a:p>
            <a:pPr marL="432000" indent="-324000" defTabSz="914400">
              <a:lnSpc>
                <a:spcPct val="100000"/>
              </a:lnSpc>
              <a:spcBef>
                <a:spcPts val="1417"/>
              </a:spcBef>
              <a:buClr>
                <a:srgbClr val="000000"/>
              </a:buClr>
              <a:buSzPct val="45000"/>
              <a:buFont typeface="Wingdings" charset="2"/>
              <a:buChar char=""/>
              <a:tabLst>
                <a:tab algn="l" pos="0"/>
              </a:tabLst>
            </a:pPr>
            <a:r>
              <a:rPr b="0" lang="tr-TR" sz="3200" spc="-1" strike="noStrike">
                <a:solidFill>
                  <a:srgbClr val="000000"/>
                </a:solidFill>
                <a:latin typeface="Calibri"/>
                <a:ea typeface="DejaVu Sans"/>
              </a:rPr>
              <a:t>Kosten- und Mengenübersicht</a:t>
            </a:r>
            <a:endParaRPr b="0" lang="de-DE" sz="3200" spc="-1" strike="noStrike">
              <a:solidFill>
                <a:srgbClr val="000000"/>
              </a:solidFill>
              <a:latin typeface="Calibri"/>
            </a:endParaRPr>
          </a:p>
          <a:p>
            <a:pPr indent="0" defTabSz="914400">
              <a:lnSpc>
                <a:spcPct val="100000"/>
              </a:lnSpc>
              <a:spcBef>
                <a:spcPts val="1191"/>
              </a:spcBef>
              <a:spcAft>
                <a:spcPts val="992"/>
              </a:spcAft>
              <a:buNone/>
              <a:tabLst>
                <a:tab algn="l" pos="0"/>
              </a:tabLst>
            </a:pPr>
            <a:endParaRPr b="0" lang="de-DE" sz="1000" spc="-1" strike="noStrike">
              <a:solidFill>
                <a:srgbClr val="000000"/>
              </a:solidFill>
              <a:latin typeface="Calibri"/>
            </a:endParaRPr>
          </a:p>
        </p:txBody>
      </p:sp>
      <p:pic>
        <p:nvPicPr>
          <p:cNvPr id="50" name="Grafik 47" descr=""/>
          <p:cNvPicPr/>
          <p:nvPr/>
        </p:nvPicPr>
        <p:blipFill>
          <a:blip r:embed="rId1"/>
          <a:stretch/>
        </p:blipFill>
        <p:spPr>
          <a:xfrm>
            <a:off x="8640000" y="301320"/>
            <a:ext cx="1334880" cy="1077480"/>
          </a:xfrm>
          <a:prstGeom prst="rect">
            <a:avLst/>
          </a:prstGeom>
          <a:noFill/>
          <a:ln w="0">
            <a:noFill/>
          </a:ln>
        </p:spPr>
      </p:pic>
      <p:sp>
        <p:nvSpPr>
          <p:cNvPr id="4" name="PlaceHolder 3"/>
          <p:cNvSpPr>
            <a:spLocks noGrp="1"/>
          </p:cNvSpPr>
          <p:nvPr>
            <p:ph type="sldNum" idx="8"/>
          </p:nvPr>
        </p:nvSpPr>
        <p:spPr/>
        <p:txBody>
          <a:bodyPr/>
          <a:p>
            <a:fld id="{EE5AF499-56A5-4542-B21A-104EE9195C67}" type="slidenum">
              <a:t>10</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301320"/>
            <a:ext cx="9067680" cy="1258200"/>
          </a:xfrm>
          <a:prstGeom prst="rect">
            <a:avLst/>
          </a:prstGeom>
          <a:noFill/>
          <a:ln w="0">
            <a:noFill/>
          </a:ln>
        </p:spPr>
        <p:txBody>
          <a:bodyPr lIns="0" rIns="0" tIns="0" bIns="0" anchor="ctr">
            <a:noAutofit/>
          </a:bodyPr>
          <a:p>
            <a:pPr indent="0" algn="ctr" defTabSz="914400">
              <a:lnSpc>
                <a:spcPct val="100000"/>
              </a:lnSpc>
              <a:buNone/>
              <a:tabLst>
                <a:tab algn="l" pos="0"/>
              </a:tabLst>
            </a:pPr>
            <a:r>
              <a:rPr b="0" lang="de-DE" sz="4400" spc="-1" strike="noStrike">
                <a:solidFill>
                  <a:srgbClr val="000000"/>
                </a:solidFill>
                <a:latin typeface="Arial"/>
                <a:ea typeface="DejaVu Sans"/>
              </a:rPr>
              <a:t>Erstellte Datenbank</a:t>
            </a:r>
            <a:endParaRPr b="0" lang="de-DE" sz="4400" spc="-1" strike="noStrike">
              <a:solidFill>
                <a:srgbClr val="000000"/>
              </a:solidFill>
              <a:latin typeface="Calibri"/>
            </a:endParaRPr>
          </a:p>
        </p:txBody>
      </p:sp>
      <p:sp>
        <p:nvSpPr>
          <p:cNvPr id="52" name="PlaceHolder 2"/>
          <p:cNvSpPr>
            <a:spLocks noGrp="1"/>
          </p:cNvSpPr>
          <p:nvPr>
            <p:ph/>
          </p:nvPr>
        </p:nvSpPr>
        <p:spPr>
          <a:xfrm>
            <a:off x="504000" y="1769040"/>
            <a:ext cx="9067680" cy="4851000"/>
          </a:xfrm>
          <a:prstGeom prst="rect">
            <a:avLst/>
          </a:prstGeom>
          <a:noFill/>
          <a:ln w="0">
            <a:noFill/>
          </a:ln>
        </p:spPr>
        <p:txBody>
          <a:bodyPr lIns="0" rIns="0" tIns="0" bIns="0" anchor="t">
            <a:normAutofit/>
          </a:bodyPr>
          <a:p>
            <a:pPr marL="432000" indent="-324000" defTabSz="914400">
              <a:lnSpc>
                <a:spcPct val="100000"/>
              </a:lnSpc>
              <a:spcBef>
                <a:spcPts val="1191"/>
              </a:spcBef>
              <a:spcAft>
                <a:spcPts val="992"/>
              </a:spcAft>
              <a:buClr>
                <a:srgbClr val="000000"/>
              </a:buClr>
              <a:buSzPct val="45000"/>
              <a:buFont typeface="Wingdings" charset="2"/>
              <a:buChar char=""/>
            </a:pPr>
            <a:r>
              <a:rPr b="0" lang="de-DE" sz="3200" spc="-1" strike="noStrike">
                <a:solidFill>
                  <a:srgbClr val="000000"/>
                </a:solidFill>
                <a:latin typeface="Arial"/>
                <a:ea typeface="DejaVu Sans"/>
              </a:rPr>
              <a:t>Datenbankstruktur &amp; Umsetzung mit SQLite </a:t>
            </a:r>
            <a:endParaRPr b="0" lang="de-DE" sz="3200" spc="-1" strike="noStrike">
              <a:solidFill>
                <a:srgbClr val="000000"/>
              </a:solidFill>
              <a:latin typeface="Calibri"/>
            </a:endParaRPr>
          </a:p>
        </p:txBody>
      </p:sp>
      <p:pic>
        <p:nvPicPr>
          <p:cNvPr id="53" name="Grafik 50" descr=""/>
          <p:cNvPicPr/>
          <p:nvPr/>
        </p:nvPicPr>
        <p:blipFill>
          <a:blip r:embed="rId1"/>
          <a:stretch/>
        </p:blipFill>
        <p:spPr>
          <a:xfrm>
            <a:off x="1143000" y="2743920"/>
            <a:ext cx="7313400" cy="2987640"/>
          </a:xfrm>
          <a:prstGeom prst="rect">
            <a:avLst/>
          </a:prstGeom>
          <a:noFill/>
          <a:ln w="0">
            <a:noFill/>
          </a:ln>
        </p:spPr>
      </p:pic>
      <p:pic>
        <p:nvPicPr>
          <p:cNvPr id="54" name="Grafik 51" descr=""/>
          <p:cNvPicPr/>
          <p:nvPr/>
        </p:nvPicPr>
        <p:blipFill>
          <a:blip r:embed="rId2"/>
          <a:stretch/>
        </p:blipFill>
        <p:spPr>
          <a:xfrm>
            <a:off x="8640360" y="301320"/>
            <a:ext cx="1334880" cy="1077480"/>
          </a:xfrm>
          <a:prstGeom prst="rect">
            <a:avLst/>
          </a:prstGeom>
          <a:noFill/>
          <a:ln w="0">
            <a:noFill/>
          </a:ln>
        </p:spPr>
      </p:pic>
      <p:sp>
        <p:nvSpPr>
          <p:cNvPr id="4" name="PlaceHolder 3"/>
          <p:cNvSpPr>
            <a:spLocks noGrp="1"/>
          </p:cNvSpPr>
          <p:nvPr>
            <p:ph type="sldNum" idx="8"/>
          </p:nvPr>
        </p:nvSpPr>
        <p:spPr/>
        <p:txBody>
          <a:bodyPr/>
          <a:p>
            <a:fld id="{59AACC34-337A-4488-8764-95D586D60823}" type="slidenum">
              <a:t>11</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 name="PlaceHolder 1"/>
          <p:cNvSpPr>
            <a:spLocks noGrp="1"/>
          </p:cNvSpPr>
          <p:nvPr>
            <p:ph type="title"/>
          </p:nvPr>
        </p:nvSpPr>
        <p:spPr>
          <a:xfrm>
            <a:off x="504000" y="301320"/>
            <a:ext cx="9067680" cy="1258200"/>
          </a:xfrm>
          <a:prstGeom prst="rect">
            <a:avLst/>
          </a:prstGeom>
          <a:noFill/>
          <a:ln w="0">
            <a:noFill/>
          </a:ln>
        </p:spPr>
        <p:txBody>
          <a:bodyPr lIns="0" rIns="0" tIns="0" bIns="0" anchor="ctr">
            <a:noAutofit/>
          </a:bodyPr>
          <a:p>
            <a:pPr indent="0" algn="ctr" defTabSz="914400">
              <a:lnSpc>
                <a:spcPct val="100000"/>
              </a:lnSpc>
              <a:buNone/>
              <a:tabLst>
                <a:tab algn="l" pos="0"/>
              </a:tabLst>
            </a:pPr>
            <a:r>
              <a:rPr b="0" lang="de-DE" sz="4400" spc="-1" strike="noStrike">
                <a:solidFill>
                  <a:srgbClr val="000000"/>
                </a:solidFill>
                <a:latin typeface="Arial"/>
                <a:ea typeface="DejaVu Sans"/>
              </a:rPr>
              <a:t>Erstellte Datenbank</a:t>
            </a:r>
            <a:endParaRPr b="0" lang="de-DE" sz="4400" spc="-1" strike="noStrike">
              <a:solidFill>
                <a:srgbClr val="000000"/>
              </a:solidFill>
              <a:latin typeface="Calibri"/>
            </a:endParaRPr>
          </a:p>
        </p:txBody>
      </p:sp>
      <p:sp>
        <p:nvSpPr>
          <p:cNvPr id="56" name="PlaceHolder 2"/>
          <p:cNvSpPr>
            <a:spLocks noGrp="1"/>
          </p:cNvSpPr>
          <p:nvPr>
            <p:ph/>
          </p:nvPr>
        </p:nvSpPr>
        <p:spPr>
          <a:xfrm>
            <a:off x="504000" y="1769040"/>
            <a:ext cx="9067680" cy="4851000"/>
          </a:xfrm>
          <a:prstGeom prst="rect">
            <a:avLst/>
          </a:prstGeom>
          <a:noFill/>
          <a:ln w="0">
            <a:noFill/>
          </a:ln>
        </p:spPr>
        <p:txBody>
          <a:bodyPr lIns="0" rIns="0" tIns="0" bIns="0" anchor="t">
            <a:normAutofit/>
          </a:bodyPr>
          <a:p>
            <a:pPr marL="432000" indent="-324000" defTabSz="914400">
              <a:lnSpc>
                <a:spcPct val="100000"/>
              </a:lnSpc>
              <a:spcBef>
                <a:spcPts val="1191"/>
              </a:spcBef>
              <a:spcAft>
                <a:spcPts val="992"/>
              </a:spcAft>
              <a:buClr>
                <a:srgbClr val="000000"/>
              </a:buClr>
              <a:buSzPct val="45000"/>
              <a:buFont typeface="Wingdings" charset="2"/>
              <a:buChar char=""/>
            </a:pPr>
            <a:r>
              <a:rPr b="0" lang="tr-TR" sz="3200" spc="-1" strike="noStrike">
                <a:solidFill>
                  <a:srgbClr val="000000"/>
                </a:solidFill>
                <a:latin typeface="arial"/>
                <a:ea typeface="Noto Sans SC Regular"/>
              </a:rPr>
              <a:t>Datenpflege &amp; Testdaten </a:t>
            </a:r>
            <a:endParaRPr b="0" lang="de-DE" sz="3200" spc="-1" strike="noStrike">
              <a:solidFill>
                <a:srgbClr val="000000"/>
              </a:solidFill>
              <a:latin typeface="Calibri"/>
            </a:endParaRPr>
          </a:p>
          <a:p>
            <a:pPr marL="432000" indent="-324000" defTabSz="914400">
              <a:lnSpc>
                <a:spcPct val="100000"/>
              </a:lnSpc>
              <a:spcBef>
                <a:spcPts val="1191"/>
              </a:spcBef>
              <a:spcAft>
                <a:spcPts val="992"/>
              </a:spcAft>
              <a:buClr>
                <a:srgbClr val="000000"/>
              </a:buClr>
              <a:buSzPct val="45000"/>
              <a:buFont typeface="Wingdings" charset="2"/>
              <a:buChar char=""/>
            </a:pPr>
            <a:r>
              <a:rPr b="0" lang="tr-TR" sz="2400" spc="-1" strike="noStrike">
                <a:solidFill>
                  <a:srgbClr val="000000"/>
                </a:solidFill>
                <a:latin typeface="arial"/>
                <a:ea typeface="Noto Sans SC Regular"/>
              </a:rPr>
              <a:t>Grundlage: ERM und Wertebereich-Datei des Auftraggebers (Maßeinheiten, Gesclechten usw.) </a:t>
            </a:r>
            <a:endParaRPr b="0" lang="de-DE" sz="2400" spc="-1" strike="noStrike">
              <a:solidFill>
                <a:srgbClr val="000000"/>
              </a:solidFill>
              <a:latin typeface="Calibri"/>
            </a:endParaRPr>
          </a:p>
          <a:p>
            <a:pPr marL="432000" indent="-324000" defTabSz="914400">
              <a:lnSpc>
                <a:spcPct val="100000"/>
              </a:lnSpc>
              <a:spcBef>
                <a:spcPts val="1191"/>
              </a:spcBef>
              <a:spcAft>
                <a:spcPts val="992"/>
              </a:spcAft>
              <a:buClr>
                <a:srgbClr val="000000"/>
              </a:buClr>
              <a:buSzPct val="45000"/>
              <a:buFont typeface="Wingdings" charset="2"/>
              <a:buChar char=""/>
            </a:pPr>
            <a:r>
              <a:rPr b="0" lang="tr-TR" sz="2400" spc="-1" strike="noStrike">
                <a:solidFill>
                  <a:srgbClr val="000000"/>
                </a:solidFill>
                <a:latin typeface="arial"/>
                <a:ea typeface="Noto Sans SC Regular"/>
              </a:rPr>
              <a:t>Datenbereinigung wie Werte von Land und PLZ für alle Personen(Mitarbeiter, Tierazt, Lieferant)</a:t>
            </a:r>
            <a:endParaRPr b="0" lang="de-DE" sz="2400" spc="-1" strike="noStrike">
              <a:solidFill>
                <a:srgbClr val="000000"/>
              </a:solidFill>
              <a:latin typeface="Calibri"/>
            </a:endParaRPr>
          </a:p>
          <a:p>
            <a:pPr marL="432000" indent="0" defTabSz="914400">
              <a:lnSpc>
                <a:spcPct val="100000"/>
              </a:lnSpc>
              <a:spcBef>
                <a:spcPts val="1191"/>
              </a:spcBef>
              <a:spcAft>
                <a:spcPts val="992"/>
              </a:spcAft>
              <a:buNone/>
              <a:tabLst>
                <a:tab algn="l" pos="0"/>
              </a:tabLst>
            </a:pPr>
            <a:r>
              <a:rPr b="0" lang="tr-TR" sz="2400" spc="-1" strike="noStrike">
                <a:solidFill>
                  <a:srgbClr val="000000"/>
                </a:solidFill>
                <a:latin typeface="arial"/>
                <a:ea typeface="Noto Sans SC Regular"/>
              </a:rPr>
              <a:t>(z.B. Ägypten, Åland, Côte d'Ivoire, K�rner)</a:t>
            </a:r>
            <a:endParaRPr b="0" lang="de-DE" sz="2400" spc="-1" strike="noStrike">
              <a:solidFill>
                <a:srgbClr val="000000"/>
              </a:solidFill>
              <a:latin typeface="Calibri"/>
            </a:endParaRPr>
          </a:p>
        </p:txBody>
      </p:sp>
      <p:sp>
        <p:nvSpPr>
          <p:cNvPr id="57" name="Rechteck 54"/>
          <p:cNvSpPr/>
          <p:nvPr/>
        </p:nvSpPr>
        <p:spPr>
          <a:xfrm>
            <a:off x="0" y="0"/>
            <a:ext cx="2772720" cy="2138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tr-TR" sz="1000" spc="-1" strike="noStrike">
                <a:solidFill>
                  <a:srgbClr val="000000"/>
                </a:solidFill>
                <a:latin typeface="Calibri"/>
                <a:ea typeface="DejaVu Sans"/>
              </a:rPr>
              <a:t>Grundlage: Wertebereich-Datei des Auftraggebers </a:t>
            </a:r>
            <a:endParaRPr b="0" lang="de-DE" sz="1000" spc="-1" strike="noStrike">
              <a:solidFill>
                <a:srgbClr val="000000"/>
              </a:solidFill>
              <a:latin typeface="Calibri"/>
            </a:endParaRPr>
          </a:p>
        </p:txBody>
      </p:sp>
      <p:pic>
        <p:nvPicPr>
          <p:cNvPr id="58" name="Grafik 55" descr=""/>
          <p:cNvPicPr/>
          <p:nvPr/>
        </p:nvPicPr>
        <p:blipFill>
          <a:blip r:embed="rId1"/>
          <a:stretch/>
        </p:blipFill>
        <p:spPr>
          <a:xfrm>
            <a:off x="8640360" y="301320"/>
            <a:ext cx="1334880" cy="1077480"/>
          </a:xfrm>
          <a:prstGeom prst="rect">
            <a:avLst/>
          </a:prstGeom>
          <a:noFill/>
          <a:ln w="0">
            <a:noFill/>
          </a:ln>
        </p:spPr>
      </p:pic>
      <p:sp>
        <p:nvSpPr>
          <p:cNvPr id="4" name="PlaceHolder 3"/>
          <p:cNvSpPr>
            <a:spLocks noGrp="1"/>
          </p:cNvSpPr>
          <p:nvPr>
            <p:ph type="sldNum" idx="8"/>
          </p:nvPr>
        </p:nvSpPr>
        <p:spPr/>
        <p:txBody>
          <a:bodyPr/>
          <a:p>
            <a:fld id="{13EDAD6D-D093-47EC-8A1E-79789278639C}" type="slidenum">
              <a:t>12</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 name="PlaceHolder 1"/>
          <p:cNvSpPr>
            <a:spLocks noGrp="1"/>
          </p:cNvSpPr>
          <p:nvPr>
            <p:ph type="title"/>
          </p:nvPr>
        </p:nvSpPr>
        <p:spPr>
          <a:xfrm>
            <a:off x="504000" y="301320"/>
            <a:ext cx="9067680" cy="1258200"/>
          </a:xfrm>
          <a:prstGeom prst="rect">
            <a:avLst/>
          </a:prstGeom>
          <a:noFill/>
          <a:ln w="0">
            <a:noFill/>
          </a:ln>
        </p:spPr>
        <p:txBody>
          <a:bodyPr lIns="0" rIns="0" tIns="0" bIns="0" anchor="ctr">
            <a:noAutofit/>
          </a:bodyPr>
          <a:p>
            <a:pPr indent="0" algn="ctr" defTabSz="914400">
              <a:lnSpc>
                <a:spcPct val="100000"/>
              </a:lnSpc>
              <a:buNone/>
              <a:tabLst>
                <a:tab algn="l" pos="0"/>
              </a:tabLst>
            </a:pPr>
            <a:r>
              <a:rPr b="0" lang="de-DE" sz="4400" spc="-1" strike="noStrike">
                <a:solidFill>
                  <a:srgbClr val="000000"/>
                </a:solidFill>
                <a:latin typeface="Arial"/>
                <a:ea typeface="DejaVu Sans"/>
              </a:rPr>
              <a:t>Erstellte Datenbank</a:t>
            </a:r>
            <a:endParaRPr b="0" lang="de-DE" sz="4400" spc="-1" strike="noStrike">
              <a:solidFill>
                <a:srgbClr val="000000"/>
              </a:solidFill>
              <a:latin typeface="Calibri"/>
            </a:endParaRPr>
          </a:p>
        </p:txBody>
      </p:sp>
      <p:sp>
        <p:nvSpPr>
          <p:cNvPr id="60" name="PlaceHolder 2"/>
          <p:cNvSpPr>
            <a:spLocks noGrp="1"/>
          </p:cNvSpPr>
          <p:nvPr>
            <p:ph/>
          </p:nvPr>
        </p:nvSpPr>
        <p:spPr>
          <a:xfrm>
            <a:off x="530280" y="1775160"/>
            <a:ext cx="9067680" cy="4851000"/>
          </a:xfrm>
          <a:prstGeom prst="rect">
            <a:avLst/>
          </a:prstGeom>
          <a:noFill/>
          <a:ln w="0">
            <a:noFill/>
          </a:ln>
        </p:spPr>
        <p:txBody>
          <a:bodyPr lIns="0" rIns="0" tIns="0" bIns="0" anchor="t">
            <a:normAutofit/>
          </a:bodyPr>
          <a:p>
            <a:pPr marL="432000" indent="-324000" defTabSz="914400">
              <a:lnSpc>
                <a:spcPct val="100000"/>
              </a:lnSpc>
              <a:spcBef>
                <a:spcPts val="1417"/>
              </a:spcBef>
              <a:buClr>
                <a:srgbClr val="000000"/>
              </a:buClr>
              <a:buSzPct val="45000"/>
              <a:buFont typeface="Wingdings" charset="2"/>
              <a:buChar char=""/>
            </a:pPr>
            <a:r>
              <a:rPr b="0" lang="tr-TR" sz="3200" spc="-1" strike="noStrike">
                <a:solidFill>
                  <a:srgbClr val="000000"/>
                </a:solidFill>
                <a:latin typeface="Calibri"/>
                <a:ea typeface="DejaVu Sans"/>
              </a:rPr>
              <a:t>Datenbereinigung</a:t>
            </a:r>
            <a:endParaRPr b="0" lang="de-DE" sz="3200" spc="-1" strike="noStrike">
              <a:solidFill>
                <a:srgbClr val="000000"/>
              </a:solidFill>
              <a:latin typeface="Calibri"/>
            </a:endParaRPr>
          </a:p>
        </p:txBody>
      </p:sp>
      <p:pic>
        <p:nvPicPr>
          <p:cNvPr id="61" name="Grafik 58" descr=""/>
          <p:cNvPicPr/>
          <p:nvPr/>
        </p:nvPicPr>
        <p:blipFill>
          <a:blip r:embed="rId1"/>
          <a:stretch/>
        </p:blipFill>
        <p:spPr>
          <a:xfrm>
            <a:off x="685800" y="2743920"/>
            <a:ext cx="8456400" cy="3426480"/>
          </a:xfrm>
          <a:prstGeom prst="rect">
            <a:avLst/>
          </a:prstGeom>
          <a:noFill/>
          <a:ln w="0">
            <a:noFill/>
          </a:ln>
        </p:spPr>
      </p:pic>
      <p:pic>
        <p:nvPicPr>
          <p:cNvPr id="62" name="Grafik 59" descr=""/>
          <p:cNvPicPr/>
          <p:nvPr/>
        </p:nvPicPr>
        <p:blipFill>
          <a:blip r:embed="rId2"/>
          <a:stretch/>
        </p:blipFill>
        <p:spPr>
          <a:xfrm>
            <a:off x="8640360" y="301320"/>
            <a:ext cx="1334880" cy="1077480"/>
          </a:xfrm>
          <a:prstGeom prst="rect">
            <a:avLst/>
          </a:prstGeom>
          <a:noFill/>
          <a:ln w="0">
            <a:noFill/>
          </a:ln>
        </p:spPr>
      </p:pic>
      <p:sp>
        <p:nvSpPr>
          <p:cNvPr id="4" name="PlaceHolder 3"/>
          <p:cNvSpPr>
            <a:spLocks noGrp="1"/>
          </p:cNvSpPr>
          <p:nvPr>
            <p:ph type="sldNum" idx="8"/>
          </p:nvPr>
        </p:nvSpPr>
        <p:spPr/>
        <p:txBody>
          <a:bodyPr/>
          <a:p>
            <a:fld id="{87C11240-90EC-4F91-9885-CDA1093C1544}" type="slidenum">
              <a:t>13</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 name="PlaceHolder 1"/>
          <p:cNvSpPr>
            <a:spLocks noGrp="1"/>
          </p:cNvSpPr>
          <p:nvPr>
            <p:ph type="title"/>
          </p:nvPr>
        </p:nvSpPr>
        <p:spPr>
          <a:xfrm>
            <a:off x="504000" y="301320"/>
            <a:ext cx="9067680" cy="1258200"/>
          </a:xfrm>
          <a:prstGeom prst="rect">
            <a:avLst/>
          </a:prstGeom>
          <a:noFill/>
          <a:ln w="0">
            <a:noFill/>
          </a:ln>
        </p:spPr>
        <p:txBody>
          <a:bodyPr lIns="0" rIns="0" tIns="0" bIns="0" anchor="ctr">
            <a:noAutofit/>
          </a:bodyPr>
          <a:p>
            <a:pPr indent="0" algn="ctr" defTabSz="914400">
              <a:lnSpc>
                <a:spcPct val="100000"/>
              </a:lnSpc>
              <a:buNone/>
              <a:tabLst>
                <a:tab algn="l" pos="0"/>
              </a:tabLst>
            </a:pPr>
            <a:r>
              <a:rPr b="0" lang="de-DE" sz="4400" spc="-1" strike="noStrike">
                <a:solidFill>
                  <a:srgbClr val="000000"/>
                </a:solidFill>
                <a:latin typeface="Arial"/>
                <a:ea typeface="DejaVu Sans"/>
              </a:rPr>
              <a:t>Erstellte Datenbank</a:t>
            </a:r>
            <a:endParaRPr b="0" lang="de-DE" sz="4400" spc="-1" strike="noStrike">
              <a:solidFill>
                <a:srgbClr val="000000"/>
              </a:solidFill>
              <a:latin typeface="Calibri"/>
            </a:endParaRPr>
          </a:p>
        </p:txBody>
      </p:sp>
      <p:sp>
        <p:nvSpPr>
          <p:cNvPr id="64" name="PlaceHolder 2"/>
          <p:cNvSpPr>
            <a:spLocks noGrp="1"/>
          </p:cNvSpPr>
          <p:nvPr>
            <p:ph/>
          </p:nvPr>
        </p:nvSpPr>
        <p:spPr>
          <a:xfrm>
            <a:off x="457200" y="1828800"/>
            <a:ext cx="9067680" cy="4851000"/>
          </a:xfrm>
          <a:prstGeom prst="rect">
            <a:avLst/>
          </a:prstGeom>
          <a:noFill/>
          <a:ln w="0">
            <a:noFill/>
          </a:ln>
        </p:spPr>
        <p:txBody>
          <a:bodyPr lIns="0" rIns="0" tIns="0" bIns="0" anchor="t">
            <a:normAutofit/>
          </a:bodyPr>
          <a:p>
            <a:pPr marL="432000" indent="-324000" defTabSz="914400">
              <a:lnSpc>
                <a:spcPct val="100000"/>
              </a:lnSpc>
              <a:spcBef>
                <a:spcPts val="1191"/>
              </a:spcBef>
              <a:spcAft>
                <a:spcPts val="992"/>
              </a:spcAft>
              <a:buClr>
                <a:srgbClr val="000000"/>
              </a:buClr>
              <a:buSzPct val="45000"/>
              <a:buFont typeface="Wingdings" charset="2"/>
              <a:buChar char=""/>
            </a:pPr>
            <a:r>
              <a:rPr b="0" lang="tr-TR" sz="3200" spc="-1" strike="noStrike">
                <a:solidFill>
                  <a:srgbClr val="000000"/>
                </a:solidFill>
                <a:latin typeface="arial"/>
                <a:ea typeface="DejaVu Sans"/>
              </a:rPr>
              <a:t>Konzept &amp; Aufbau </a:t>
            </a:r>
            <a:endParaRPr b="0" lang="de-DE" sz="3200" spc="-1" strike="noStrike">
              <a:solidFill>
                <a:srgbClr val="000000"/>
              </a:solidFill>
              <a:latin typeface="Calibri"/>
            </a:endParaRPr>
          </a:p>
        </p:txBody>
      </p:sp>
      <p:pic>
        <p:nvPicPr>
          <p:cNvPr id="65" name="Grafik 62" descr=""/>
          <p:cNvPicPr/>
          <p:nvPr/>
        </p:nvPicPr>
        <p:blipFill>
          <a:blip r:embed="rId1"/>
          <a:stretch/>
        </p:blipFill>
        <p:spPr>
          <a:xfrm>
            <a:off x="1143000" y="2286000"/>
            <a:ext cx="7084800" cy="4672440"/>
          </a:xfrm>
          <a:prstGeom prst="rect">
            <a:avLst/>
          </a:prstGeom>
          <a:noFill/>
          <a:ln w="0">
            <a:noFill/>
          </a:ln>
        </p:spPr>
      </p:pic>
      <p:pic>
        <p:nvPicPr>
          <p:cNvPr id="66" name="Grafik 63" descr=""/>
          <p:cNvPicPr/>
          <p:nvPr/>
        </p:nvPicPr>
        <p:blipFill>
          <a:blip r:embed="rId2"/>
          <a:stretch/>
        </p:blipFill>
        <p:spPr>
          <a:xfrm>
            <a:off x="8640360" y="301320"/>
            <a:ext cx="1334880" cy="1077480"/>
          </a:xfrm>
          <a:prstGeom prst="rect">
            <a:avLst/>
          </a:prstGeom>
          <a:noFill/>
          <a:ln w="0">
            <a:noFill/>
          </a:ln>
        </p:spPr>
      </p:pic>
      <p:sp>
        <p:nvSpPr>
          <p:cNvPr id="4" name="PlaceHolder 3"/>
          <p:cNvSpPr>
            <a:spLocks noGrp="1"/>
          </p:cNvSpPr>
          <p:nvPr>
            <p:ph type="sldNum" idx="8"/>
          </p:nvPr>
        </p:nvSpPr>
        <p:spPr/>
        <p:txBody>
          <a:bodyPr/>
          <a:p>
            <a:fld id="{2B027D8F-3ABE-4D38-8F76-FA1D4803C2B3}" type="slidenum">
              <a:t>14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 name="PlaceHolder 1"/>
          <p:cNvSpPr>
            <a:spLocks noGrp="1"/>
          </p:cNvSpPr>
          <p:nvPr>
            <p:ph type="title"/>
          </p:nvPr>
        </p:nvSpPr>
        <p:spPr>
          <a:xfrm>
            <a:off x="685800" y="228600"/>
            <a:ext cx="9067680" cy="1258200"/>
          </a:xfrm>
          <a:prstGeom prst="rect">
            <a:avLst/>
          </a:prstGeom>
          <a:noFill/>
          <a:ln w="0">
            <a:noFill/>
          </a:ln>
        </p:spPr>
        <p:txBody>
          <a:bodyPr lIns="0" rIns="0" tIns="0" bIns="0" anchor="ctr">
            <a:noAutofit/>
          </a:bodyPr>
          <a:p>
            <a:pPr indent="0" algn="ctr" defTabSz="914400">
              <a:lnSpc>
                <a:spcPct val="100000"/>
              </a:lnSpc>
              <a:buNone/>
              <a:tabLst>
                <a:tab algn="l" pos="0"/>
              </a:tabLst>
            </a:pPr>
            <a:r>
              <a:rPr b="0" lang="de-DE" sz="4400" spc="-1" strike="noStrike">
                <a:solidFill>
                  <a:srgbClr val="000000"/>
                </a:solidFill>
                <a:latin typeface="Arial"/>
                <a:ea typeface="DejaVu Sans"/>
              </a:rPr>
              <a:t>Erstellte Datenbank</a:t>
            </a:r>
            <a:endParaRPr b="0" lang="de-DE" sz="4400" spc="-1" strike="noStrike">
              <a:solidFill>
                <a:srgbClr val="000000"/>
              </a:solidFill>
              <a:latin typeface="Calibri"/>
            </a:endParaRPr>
          </a:p>
        </p:txBody>
      </p:sp>
      <p:sp>
        <p:nvSpPr>
          <p:cNvPr id="68" name="PlaceHolder 2"/>
          <p:cNvSpPr>
            <a:spLocks noGrp="1"/>
          </p:cNvSpPr>
          <p:nvPr>
            <p:ph/>
          </p:nvPr>
        </p:nvSpPr>
        <p:spPr>
          <a:xfrm>
            <a:off x="530280" y="1371600"/>
            <a:ext cx="9067680" cy="4851000"/>
          </a:xfrm>
          <a:prstGeom prst="rect">
            <a:avLst/>
          </a:prstGeom>
          <a:noFill/>
          <a:ln w="0">
            <a:noFill/>
          </a:ln>
        </p:spPr>
        <p:txBody>
          <a:bodyPr lIns="0" rIns="0" tIns="0" bIns="0" anchor="t">
            <a:normAutofit fontScale="92500" lnSpcReduction="20000"/>
          </a:bodyPr>
          <a:p>
            <a:pPr marL="432000" indent="-324000" defTabSz="914400">
              <a:lnSpc>
                <a:spcPct val="100000"/>
              </a:lnSpc>
              <a:spcBef>
                <a:spcPts val="1191"/>
              </a:spcBef>
              <a:spcAft>
                <a:spcPts val="992"/>
              </a:spcAft>
              <a:buClr>
                <a:srgbClr val="000000"/>
              </a:buClr>
              <a:buSzPct val="45000"/>
              <a:buFont typeface="Wingdings" charset="2"/>
              <a:buChar char=""/>
            </a:pPr>
            <a:r>
              <a:rPr b="0" lang="tr-TR" sz="3200" spc="-1" strike="noStrike">
                <a:solidFill>
                  <a:srgbClr val="000000"/>
                </a:solidFill>
                <a:latin typeface="arial"/>
                <a:ea typeface="DejaVu Sans"/>
              </a:rPr>
              <a:t>Beziehungsstruktur </a:t>
            </a:r>
            <a:endParaRPr b="0" lang="de-DE" sz="3200" spc="-1" strike="noStrike">
              <a:solidFill>
                <a:srgbClr val="000000"/>
              </a:solidFill>
              <a:latin typeface="Calibri"/>
            </a:endParaRPr>
          </a:p>
          <a:p>
            <a:pPr marL="432000" indent="0" defTabSz="914400">
              <a:lnSpc>
                <a:spcPct val="100000"/>
              </a:lnSpc>
              <a:spcBef>
                <a:spcPts val="1191"/>
              </a:spcBef>
              <a:spcAft>
                <a:spcPts val="992"/>
              </a:spcAft>
              <a:buNone/>
              <a:tabLst>
                <a:tab algn="l" pos="0"/>
              </a:tabLst>
            </a:pPr>
            <a:endParaRPr b="0" lang="de-DE" sz="2400" spc="-1" strike="noStrike">
              <a:solidFill>
                <a:srgbClr val="000000"/>
              </a:solidFill>
              <a:latin typeface="Calibri"/>
            </a:endParaRPr>
          </a:p>
          <a:p>
            <a:pPr marL="432000" indent="-324000" defTabSz="914400">
              <a:lnSpc>
                <a:spcPct val="100000"/>
              </a:lnSpc>
              <a:spcBef>
                <a:spcPts val="1191"/>
              </a:spcBef>
              <a:spcAft>
                <a:spcPts val="992"/>
              </a:spcAft>
              <a:buClr>
                <a:srgbClr val="000000"/>
              </a:buClr>
              <a:buSzPct val="45000"/>
              <a:buFont typeface="Wingdings" charset="2"/>
              <a:buChar char=""/>
              <a:tabLst>
                <a:tab algn="l" pos="0"/>
              </a:tabLst>
            </a:pPr>
            <a:r>
              <a:rPr b="0" lang="tr-TR" sz="2400" spc="-1" strike="noStrike">
                <a:solidFill>
                  <a:srgbClr val="000000"/>
                </a:solidFill>
                <a:latin typeface="arial"/>
                <a:ea typeface="DejaVu Sans"/>
              </a:rPr>
              <a:t>Tier ↔ Tier_Gehege ↔ Gehege </a:t>
            </a:r>
            <a:endParaRPr b="0" lang="de-DE" sz="2400" spc="-1" strike="noStrike">
              <a:solidFill>
                <a:srgbClr val="000000"/>
              </a:solidFill>
              <a:latin typeface="Calibri"/>
            </a:endParaRPr>
          </a:p>
          <a:p>
            <a:pPr marL="432000" indent="0" defTabSz="914400">
              <a:lnSpc>
                <a:spcPct val="100000"/>
              </a:lnSpc>
              <a:spcBef>
                <a:spcPts val="1191"/>
              </a:spcBef>
              <a:spcAft>
                <a:spcPts val="992"/>
              </a:spcAft>
              <a:buNone/>
              <a:tabLst>
                <a:tab algn="l" pos="0"/>
              </a:tabLst>
            </a:pPr>
            <a:endParaRPr b="0" lang="de-DE" sz="2400" spc="-1" strike="noStrike">
              <a:solidFill>
                <a:srgbClr val="000000"/>
              </a:solidFill>
              <a:latin typeface="Calibri"/>
            </a:endParaRPr>
          </a:p>
          <a:p>
            <a:pPr marL="432000" indent="-324000" defTabSz="914400">
              <a:lnSpc>
                <a:spcPct val="100000"/>
              </a:lnSpc>
              <a:spcBef>
                <a:spcPts val="1191"/>
              </a:spcBef>
              <a:spcAft>
                <a:spcPts val="992"/>
              </a:spcAft>
              <a:buClr>
                <a:srgbClr val="000000"/>
              </a:buClr>
              <a:buSzPct val="45000"/>
              <a:buFont typeface="Wingdings" charset="2"/>
              <a:buChar char=""/>
              <a:tabLst>
                <a:tab algn="l" pos="0"/>
              </a:tabLst>
            </a:pPr>
            <a:r>
              <a:rPr b="0" lang="tr-TR" sz="2400" spc="-1" strike="noStrike">
                <a:solidFill>
                  <a:srgbClr val="000000"/>
                </a:solidFill>
                <a:latin typeface="arial"/>
                <a:ea typeface="DejaVu Sans"/>
              </a:rPr>
              <a:t>Mitarbeiter ↔ Vertretung_Mitarbeiter ↔ Mitarbeiter</a:t>
            </a:r>
            <a:endParaRPr b="0" lang="de-DE" sz="2400" spc="-1" strike="noStrike">
              <a:solidFill>
                <a:srgbClr val="000000"/>
              </a:solidFill>
              <a:latin typeface="Calibri"/>
            </a:endParaRPr>
          </a:p>
          <a:p>
            <a:pPr marL="432000" indent="0" defTabSz="914400">
              <a:lnSpc>
                <a:spcPct val="100000"/>
              </a:lnSpc>
              <a:spcBef>
                <a:spcPts val="1191"/>
              </a:spcBef>
              <a:spcAft>
                <a:spcPts val="992"/>
              </a:spcAft>
              <a:buNone/>
              <a:tabLst>
                <a:tab algn="l" pos="0"/>
              </a:tabLst>
            </a:pPr>
            <a:endParaRPr b="0" lang="de-DE" sz="2400" spc="-1" strike="noStrike">
              <a:solidFill>
                <a:srgbClr val="000000"/>
              </a:solidFill>
              <a:latin typeface="Calibri"/>
            </a:endParaRPr>
          </a:p>
          <a:p>
            <a:pPr marL="432000" indent="-324000" defTabSz="914400">
              <a:lnSpc>
                <a:spcPct val="100000"/>
              </a:lnSpc>
              <a:spcBef>
                <a:spcPts val="1191"/>
              </a:spcBef>
              <a:spcAft>
                <a:spcPts val="992"/>
              </a:spcAft>
              <a:buClr>
                <a:srgbClr val="000000"/>
              </a:buClr>
              <a:buSzPct val="45000"/>
              <a:buFont typeface="Wingdings" charset="2"/>
              <a:buChar char=""/>
              <a:tabLst>
                <a:tab algn="l" pos="0"/>
              </a:tabLst>
            </a:pPr>
            <a:r>
              <a:rPr b="0" lang="tr-TR" sz="2400" spc="-1" strike="noStrike">
                <a:solidFill>
                  <a:srgbClr val="000000"/>
                </a:solidFill>
                <a:latin typeface="arial"/>
                <a:ea typeface="DejaVu Sans"/>
              </a:rPr>
              <a:t>Tier ↔ Unvertraeglichkeit ↔ Tier </a:t>
            </a:r>
            <a:endParaRPr b="0" lang="de-DE" sz="2400" spc="-1" strike="noStrike">
              <a:solidFill>
                <a:srgbClr val="000000"/>
              </a:solidFill>
              <a:latin typeface="Calibri"/>
            </a:endParaRPr>
          </a:p>
          <a:p>
            <a:pPr marL="432000" indent="0" defTabSz="914400">
              <a:lnSpc>
                <a:spcPct val="100000"/>
              </a:lnSpc>
              <a:spcBef>
                <a:spcPts val="1191"/>
              </a:spcBef>
              <a:spcAft>
                <a:spcPts val="992"/>
              </a:spcAft>
              <a:buNone/>
              <a:tabLst>
                <a:tab algn="l" pos="0"/>
              </a:tabLst>
            </a:pPr>
            <a:endParaRPr b="0" lang="de-DE" sz="2400" spc="-1" strike="noStrike">
              <a:solidFill>
                <a:srgbClr val="000000"/>
              </a:solidFill>
              <a:latin typeface="Calibri"/>
            </a:endParaRPr>
          </a:p>
          <a:p>
            <a:pPr marL="432000" indent="-324000" defTabSz="914400">
              <a:lnSpc>
                <a:spcPct val="100000"/>
              </a:lnSpc>
              <a:spcBef>
                <a:spcPts val="1191"/>
              </a:spcBef>
              <a:spcAft>
                <a:spcPts val="992"/>
              </a:spcAft>
              <a:buClr>
                <a:srgbClr val="000000"/>
              </a:buClr>
              <a:buSzPct val="45000"/>
              <a:buFont typeface="Wingdings" charset="2"/>
              <a:buChar char=""/>
              <a:tabLst>
                <a:tab algn="l" pos="0"/>
              </a:tabLst>
            </a:pPr>
            <a:r>
              <a:rPr b="0" lang="tr-TR" sz="2400" spc="-1" strike="noStrike">
                <a:solidFill>
                  <a:srgbClr val="000000"/>
                </a:solidFill>
                <a:latin typeface="arial"/>
                <a:ea typeface="DejaVu Sans"/>
              </a:rPr>
              <a:t>Lieferung ↔ Lieferposition ↔ Futter</a:t>
            </a:r>
            <a:r>
              <a:rPr b="0" lang="tr-TR" sz="3200" spc="-1" strike="noStrike">
                <a:solidFill>
                  <a:srgbClr val="000000"/>
                </a:solidFill>
                <a:latin typeface="arial"/>
                <a:ea typeface="DejaVu Sans"/>
              </a:rPr>
              <a:t> </a:t>
            </a:r>
            <a:endParaRPr b="0" lang="de-DE" sz="3200" spc="-1" strike="noStrike">
              <a:solidFill>
                <a:srgbClr val="000000"/>
              </a:solidFill>
              <a:latin typeface="Calibri"/>
            </a:endParaRPr>
          </a:p>
          <a:p>
            <a:pPr marL="432000" indent="0" defTabSz="914400">
              <a:lnSpc>
                <a:spcPct val="100000"/>
              </a:lnSpc>
              <a:spcBef>
                <a:spcPts val="1191"/>
              </a:spcBef>
              <a:spcAft>
                <a:spcPts val="992"/>
              </a:spcAft>
              <a:buNone/>
              <a:tabLst>
                <a:tab algn="l" pos="0"/>
              </a:tabLst>
            </a:pPr>
            <a:endParaRPr b="0" lang="de-DE" sz="3200" spc="-1" strike="noStrike">
              <a:solidFill>
                <a:srgbClr val="000000"/>
              </a:solidFill>
              <a:latin typeface="Calibri"/>
            </a:endParaRPr>
          </a:p>
        </p:txBody>
      </p:sp>
      <p:pic>
        <p:nvPicPr>
          <p:cNvPr id="69" name="Grafik 66" descr=""/>
          <p:cNvPicPr/>
          <p:nvPr/>
        </p:nvPicPr>
        <p:blipFill>
          <a:blip r:embed="rId1"/>
          <a:stretch/>
        </p:blipFill>
        <p:spPr>
          <a:xfrm>
            <a:off x="8640360" y="301320"/>
            <a:ext cx="1334880" cy="1077480"/>
          </a:xfrm>
          <a:prstGeom prst="rect">
            <a:avLst/>
          </a:prstGeom>
          <a:noFill/>
          <a:ln w="0">
            <a:noFill/>
          </a:ln>
        </p:spPr>
      </p:pic>
      <p:sp>
        <p:nvSpPr>
          <p:cNvPr id="4" name="PlaceHolder 3"/>
          <p:cNvSpPr>
            <a:spLocks noGrp="1"/>
          </p:cNvSpPr>
          <p:nvPr>
            <p:ph type="sldNum" idx="8"/>
          </p:nvPr>
        </p:nvSpPr>
        <p:spPr/>
        <p:txBody>
          <a:bodyPr/>
          <a:p>
            <a:fld id="{769AF16C-9102-421A-8A41-5929D4563430}" type="slidenum">
              <a:t>15</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 name="PlaceHolder 1"/>
          <p:cNvSpPr>
            <a:spLocks noGrp="1"/>
          </p:cNvSpPr>
          <p:nvPr>
            <p:ph type="title"/>
          </p:nvPr>
        </p:nvSpPr>
        <p:spPr>
          <a:xfrm>
            <a:off x="504000" y="301320"/>
            <a:ext cx="9067680" cy="1258200"/>
          </a:xfrm>
          <a:prstGeom prst="rect">
            <a:avLst/>
          </a:prstGeom>
          <a:noFill/>
          <a:ln w="0">
            <a:noFill/>
          </a:ln>
        </p:spPr>
        <p:txBody>
          <a:bodyPr lIns="0" rIns="0" tIns="0" bIns="0" anchor="ctr">
            <a:noAutofit/>
          </a:bodyPr>
          <a:p>
            <a:pPr indent="0" algn="ctr" defTabSz="914400">
              <a:lnSpc>
                <a:spcPct val="100000"/>
              </a:lnSpc>
              <a:spcBef>
                <a:spcPts val="1191"/>
              </a:spcBef>
              <a:spcAft>
                <a:spcPts val="992"/>
              </a:spcAft>
              <a:buNone/>
              <a:tabLst>
                <a:tab algn="l" pos="0"/>
              </a:tabLst>
            </a:pPr>
            <a:r>
              <a:rPr b="0" lang="de-DE" sz="4400" spc="-1" strike="noStrike">
                <a:solidFill>
                  <a:srgbClr val="000000"/>
                </a:solidFill>
                <a:latin typeface="Arial"/>
                <a:ea typeface="DejaVu Sans"/>
              </a:rPr>
              <a:t>Erstellte Datenbank</a:t>
            </a:r>
            <a:r>
              <a:rPr b="0" lang="tr-TR" sz="4400" spc="-1" strike="noStrike">
                <a:solidFill>
                  <a:srgbClr val="000000"/>
                </a:solidFill>
                <a:latin typeface="Calibri"/>
                <a:ea typeface="DejaVu Sans"/>
              </a:rPr>
              <a:t> </a:t>
            </a:r>
            <a:endParaRPr b="0" lang="de-DE" sz="4400" spc="-1" strike="noStrike">
              <a:solidFill>
                <a:srgbClr val="000000"/>
              </a:solidFill>
              <a:latin typeface="Calibri"/>
            </a:endParaRPr>
          </a:p>
        </p:txBody>
      </p:sp>
      <p:sp>
        <p:nvSpPr>
          <p:cNvPr id="71" name="PlaceHolder 2"/>
          <p:cNvSpPr>
            <a:spLocks noGrp="1"/>
          </p:cNvSpPr>
          <p:nvPr>
            <p:ph/>
          </p:nvPr>
        </p:nvSpPr>
        <p:spPr>
          <a:xfrm>
            <a:off x="457200" y="1828800"/>
            <a:ext cx="9067680" cy="4851000"/>
          </a:xfrm>
          <a:prstGeom prst="rect">
            <a:avLst/>
          </a:prstGeom>
          <a:noFill/>
          <a:ln w="0">
            <a:noFill/>
          </a:ln>
        </p:spPr>
        <p:txBody>
          <a:bodyPr lIns="0" rIns="0" tIns="0" bIns="0" anchor="t">
            <a:normAutofit/>
          </a:bodyPr>
          <a:p>
            <a:pPr marL="432000" indent="-324000" defTabSz="914400">
              <a:lnSpc>
                <a:spcPct val="100000"/>
              </a:lnSpc>
              <a:spcBef>
                <a:spcPts val="1191"/>
              </a:spcBef>
              <a:spcAft>
                <a:spcPts val="992"/>
              </a:spcAft>
              <a:buClr>
                <a:srgbClr val="000000"/>
              </a:buClr>
              <a:buSzPct val="45000"/>
              <a:buFont typeface="Wingdings" charset="2"/>
              <a:buChar char=""/>
            </a:pPr>
            <a:r>
              <a:rPr b="0" lang="tr-TR" sz="3200" spc="-1" strike="noStrike">
                <a:solidFill>
                  <a:srgbClr val="000000"/>
                </a:solidFill>
                <a:latin typeface="arial"/>
                <a:ea typeface="DejaVu Sans"/>
              </a:rPr>
              <a:t>Besonderheiten &amp; Designentscheidungen </a:t>
            </a:r>
            <a:endParaRPr b="0" lang="de-DE" sz="3200" spc="-1" strike="noStrike">
              <a:solidFill>
                <a:srgbClr val="000000"/>
              </a:solidFill>
              <a:latin typeface="Calibri"/>
            </a:endParaRPr>
          </a:p>
          <a:p>
            <a:pPr marL="432000" indent="-324000" defTabSz="914400">
              <a:lnSpc>
                <a:spcPct val="100000"/>
              </a:lnSpc>
              <a:spcBef>
                <a:spcPts val="1191"/>
              </a:spcBef>
              <a:spcAft>
                <a:spcPts val="992"/>
              </a:spcAft>
              <a:buClr>
                <a:srgbClr val="000000"/>
              </a:buClr>
              <a:buSzPct val="45000"/>
              <a:buFont typeface="Wingdings" charset="2"/>
              <a:buChar char=""/>
            </a:pPr>
            <a:r>
              <a:rPr b="0" lang="tr-TR" sz="1800" spc="-1" strike="noStrike">
                <a:solidFill>
                  <a:srgbClr val="000000"/>
                </a:solidFill>
                <a:latin typeface="arial"/>
                <a:ea typeface="DejaVu Sans"/>
              </a:rPr>
              <a:t> </a:t>
            </a:r>
            <a:r>
              <a:rPr b="0" lang="tr-TR" sz="1800" spc="-1" strike="noStrike">
                <a:solidFill>
                  <a:srgbClr val="000000"/>
                </a:solidFill>
                <a:latin typeface="arial"/>
                <a:ea typeface="DejaVu Sans"/>
              </a:rPr>
              <a:t>CHECK-Constraints verwendet:</a:t>
            </a:r>
            <a:endParaRPr b="0" lang="de-DE" sz="1800" spc="-1" strike="noStrike">
              <a:solidFill>
                <a:srgbClr val="000000"/>
              </a:solidFill>
              <a:latin typeface="Calibri"/>
            </a:endParaRPr>
          </a:p>
          <a:p>
            <a:pPr marL="432000" indent="0" defTabSz="914400">
              <a:lnSpc>
                <a:spcPct val="100000"/>
              </a:lnSpc>
              <a:spcBef>
                <a:spcPts val="1191"/>
              </a:spcBef>
              <a:spcAft>
                <a:spcPts val="992"/>
              </a:spcAft>
              <a:buNone/>
              <a:tabLst>
                <a:tab algn="l" pos="0"/>
              </a:tabLst>
            </a:pPr>
            <a:r>
              <a:rPr b="0" lang="tr-TR" sz="1800" spc="-1" strike="noStrike">
                <a:solidFill>
                  <a:srgbClr val="000000"/>
                </a:solidFill>
                <a:latin typeface="arial"/>
                <a:ea typeface="DejaVu Sans"/>
              </a:rPr>
              <a:t>“</a:t>
            </a:r>
            <a:r>
              <a:rPr b="0" lang="tr-TR" sz="1800" spc="-1" strike="noStrike">
                <a:solidFill>
                  <a:srgbClr val="000000"/>
                </a:solidFill>
                <a:latin typeface="arial"/>
                <a:ea typeface="DejaVu Sans"/>
              </a:rPr>
              <a:t>Ja” oder “Nein” Felder</a:t>
            </a:r>
            <a:br>
              <a:rPr sz="1800"/>
            </a:br>
            <a:r>
              <a:rPr b="0" lang="tr-TR" sz="1800" spc="-1" strike="noStrike">
                <a:solidFill>
                  <a:srgbClr val="000000"/>
                </a:solidFill>
                <a:latin typeface="arial"/>
                <a:ea typeface="DejaVu Sans"/>
              </a:rPr>
              <a:t>”Im_Zoo_geboren” oder “Infoblatt_vorhanden”</a:t>
            </a:r>
            <a:br>
              <a:rPr sz="1800"/>
            </a:br>
            <a:endParaRPr b="0" lang="de-DE" sz="1800" spc="-1" strike="noStrike">
              <a:solidFill>
                <a:srgbClr val="000000"/>
              </a:solidFill>
              <a:latin typeface="Calibri"/>
            </a:endParaRPr>
          </a:p>
          <a:p>
            <a:pPr marL="432000" indent="-324000" defTabSz="914400">
              <a:lnSpc>
                <a:spcPct val="100000"/>
              </a:lnSpc>
              <a:spcBef>
                <a:spcPts val="1191"/>
              </a:spcBef>
              <a:spcAft>
                <a:spcPts val="992"/>
              </a:spcAft>
              <a:buClr>
                <a:srgbClr val="000000"/>
              </a:buClr>
              <a:buSzPct val="45000"/>
              <a:buFont typeface="Wingdings" charset="2"/>
              <a:buChar char=""/>
              <a:tabLst>
                <a:tab algn="l" pos="0"/>
              </a:tabLst>
            </a:pPr>
            <a:r>
              <a:rPr b="0" lang="tr-TR" sz="1800" spc="-1" strike="noStrike">
                <a:solidFill>
                  <a:srgbClr val="000000"/>
                </a:solidFill>
                <a:latin typeface="arial"/>
                <a:ea typeface="DejaVu Sans"/>
              </a:rPr>
              <a:t>TEXT-Felder mit Längenbeschränkungen definiert:</a:t>
            </a:r>
            <a:br>
              <a:rPr sz="1800"/>
            </a:br>
            <a:r>
              <a:rPr b="0" lang="tr-TR" sz="1800" spc="-1" strike="noStrike">
                <a:solidFill>
                  <a:srgbClr val="000000"/>
                </a:solidFill>
                <a:latin typeface="arial"/>
                <a:ea typeface="DejaVu Sans"/>
              </a:rPr>
              <a:t> </a:t>
            </a:r>
            <a:endParaRPr b="0" lang="de-DE" sz="1800" spc="-1" strike="noStrike">
              <a:solidFill>
                <a:srgbClr val="000000"/>
              </a:solidFill>
              <a:latin typeface="Calibri"/>
            </a:endParaRPr>
          </a:p>
          <a:p>
            <a:pPr marL="432000" indent="0" defTabSz="914400">
              <a:lnSpc>
                <a:spcPct val="100000"/>
              </a:lnSpc>
              <a:spcBef>
                <a:spcPts val="1191"/>
              </a:spcBef>
              <a:spcAft>
                <a:spcPts val="992"/>
              </a:spcAft>
              <a:buNone/>
              <a:tabLst>
                <a:tab algn="l" pos="0"/>
              </a:tabLst>
            </a:pPr>
            <a:r>
              <a:rPr b="0" lang="tr-TR" sz="1800" spc="-1" strike="noStrike">
                <a:solidFill>
                  <a:srgbClr val="000000"/>
                </a:solidFill>
                <a:latin typeface="arial"/>
                <a:ea typeface="DejaVu Sans"/>
              </a:rPr>
              <a:t>Bezeichnung TEXT CHECK(LENGTH(Bezeichnung) &lt;= 50)</a:t>
            </a:r>
            <a:endParaRPr b="0" lang="de-DE" sz="1800" spc="-1" strike="noStrike">
              <a:solidFill>
                <a:srgbClr val="000000"/>
              </a:solidFill>
              <a:latin typeface="Calibri"/>
            </a:endParaRPr>
          </a:p>
          <a:p>
            <a:pPr marL="432000" indent="0" defTabSz="914400">
              <a:lnSpc>
                <a:spcPct val="100000"/>
              </a:lnSpc>
              <a:spcBef>
                <a:spcPts val="1191"/>
              </a:spcBef>
              <a:spcAft>
                <a:spcPts val="992"/>
              </a:spcAft>
              <a:buNone/>
              <a:tabLst>
                <a:tab algn="l" pos="0"/>
              </a:tabLst>
            </a:pPr>
            <a:r>
              <a:rPr b="0" lang="tr-TR" sz="1800" spc="-1" strike="noStrike">
                <a:solidFill>
                  <a:srgbClr val="000000"/>
                </a:solidFill>
                <a:latin typeface="arial"/>
                <a:ea typeface="DejaVu Sans"/>
              </a:rPr>
              <a:t>Bemerkungen TEXT CHECK(LENGTH(Bemerkungen) &lt;= 1000)</a:t>
            </a:r>
            <a:endParaRPr b="0" lang="de-DE" sz="1800" spc="-1" strike="noStrike">
              <a:solidFill>
                <a:srgbClr val="000000"/>
              </a:solidFill>
              <a:latin typeface="Calibri"/>
            </a:endParaRPr>
          </a:p>
          <a:p>
            <a:pPr marL="432000" indent="0" defTabSz="914400">
              <a:lnSpc>
                <a:spcPct val="100000"/>
              </a:lnSpc>
              <a:spcBef>
                <a:spcPts val="1191"/>
              </a:spcBef>
              <a:spcAft>
                <a:spcPts val="992"/>
              </a:spcAft>
              <a:buNone/>
              <a:tabLst>
                <a:tab algn="l" pos="0"/>
              </a:tabLst>
            </a:pPr>
            <a:endParaRPr b="0" lang="de-DE" sz="3200" spc="-1" strike="noStrike">
              <a:solidFill>
                <a:srgbClr val="000000"/>
              </a:solidFill>
              <a:latin typeface="Calibri"/>
            </a:endParaRPr>
          </a:p>
        </p:txBody>
      </p:sp>
      <p:pic>
        <p:nvPicPr>
          <p:cNvPr id="72" name="Grafik 69" descr=""/>
          <p:cNvPicPr/>
          <p:nvPr/>
        </p:nvPicPr>
        <p:blipFill>
          <a:blip r:embed="rId1"/>
          <a:stretch/>
        </p:blipFill>
        <p:spPr>
          <a:xfrm>
            <a:off x="8640360" y="301320"/>
            <a:ext cx="1334880" cy="1077480"/>
          </a:xfrm>
          <a:prstGeom prst="rect">
            <a:avLst/>
          </a:prstGeom>
          <a:noFill/>
          <a:ln w="0">
            <a:noFill/>
          </a:ln>
        </p:spPr>
      </p:pic>
      <p:sp>
        <p:nvSpPr>
          <p:cNvPr id="4" name="PlaceHolder 3"/>
          <p:cNvSpPr>
            <a:spLocks noGrp="1"/>
          </p:cNvSpPr>
          <p:nvPr>
            <p:ph type="sldNum" idx="8"/>
          </p:nvPr>
        </p:nvSpPr>
        <p:spPr/>
        <p:txBody>
          <a:bodyPr/>
          <a:p>
            <a:fld id="{005841D3-1F21-4D28-A15C-110B1B51DB25}" type="slidenum">
              <a:t>16</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 name="PlaceHolder 1"/>
          <p:cNvSpPr>
            <a:spLocks noGrp="1"/>
          </p:cNvSpPr>
          <p:nvPr>
            <p:ph type="title"/>
          </p:nvPr>
        </p:nvSpPr>
        <p:spPr>
          <a:xfrm>
            <a:off x="504000" y="301320"/>
            <a:ext cx="9067680" cy="1258200"/>
          </a:xfrm>
          <a:prstGeom prst="rect">
            <a:avLst/>
          </a:prstGeom>
          <a:noFill/>
          <a:ln w="0">
            <a:noFill/>
          </a:ln>
        </p:spPr>
        <p:txBody>
          <a:bodyPr lIns="0" rIns="0" tIns="0" bIns="0" anchor="ctr">
            <a:noAutofit/>
          </a:bodyPr>
          <a:p>
            <a:pPr indent="0" algn="ctr" defTabSz="914400">
              <a:lnSpc>
                <a:spcPct val="100000"/>
              </a:lnSpc>
              <a:buNone/>
              <a:tabLst>
                <a:tab algn="l" pos="0"/>
              </a:tabLst>
            </a:pPr>
            <a:r>
              <a:rPr b="0" lang="de-DE" sz="4400" spc="-1" strike="noStrike">
                <a:solidFill>
                  <a:srgbClr val="000000"/>
                </a:solidFill>
                <a:latin typeface="Arial"/>
                <a:ea typeface="DejaVu Sans"/>
              </a:rPr>
              <a:t>Erstellte Datenbank</a:t>
            </a:r>
            <a:endParaRPr b="0" lang="de-DE" sz="4400" spc="-1" strike="noStrike">
              <a:solidFill>
                <a:srgbClr val="000000"/>
              </a:solidFill>
              <a:latin typeface="Calibri"/>
            </a:endParaRPr>
          </a:p>
        </p:txBody>
      </p:sp>
      <p:sp>
        <p:nvSpPr>
          <p:cNvPr id="74" name="PlaceHolder 2"/>
          <p:cNvSpPr>
            <a:spLocks noGrp="1"/>
          </p:cNvSpPr>
          <p:nvPr>
            <p:ph/>
          </p:nvPr>
        </p:nvSpPr>
        <p:spPr>
          <a:xfrm>
            <a:off x="504000" y="1769040"/>
            <a:ext cx="9067680" cy="4851000"/>
          </a:xfrm>
          <a:prstGeom prst="rect">
            <a:avLst/>
          </a:prstGeom>
          <a:noFill/>
          <a:ln w="0">
            <a:noFill/>
          </a:ln>
        </p:spPr>
        <p:txBody>
          <a:bodyPr lIns="0" rIns="0" tIns="0" bIns="0" anchor="t">
            <a:normAutofit/>
          </a:bodyPr>
          <a:p>
            <a:pPr marL="432000" indent="-324000" defTabSz="914400">
              <a:lnSpc>
                <a:spcPct val="100000"/>
              </a:lnSpc>
              <a:spcBef>
                <a:spcPts val="1191"/>
              </a:spcBef>
              <a:spcAft>
                <a:spcPts val="992"/>
              </a:spcAft>
              <a:buClr>
                <a:srgbClr val="000000"/>
              </a:buClr>
              <a:buSzPct val="45000"/>
              <a:buFont typeface="Wingdings" charset="2"/>
              <a:buChar char=""/>
            </a:pPr>
            <a:r>
              <a:rPr b="0" lang="tr-TR" sz="3200" spc="-1" strike="noStrike">
                <a:solidFill>
                  <a:srgbClr val="000000"/>
                </a:solidFill>
                <a:latin typeface="arial"/>
                <a:ea typeface="DejaVu Sans"/>
              </a:rPr>
              <a:t>Beispielhafte CREATE TABLE Umsetzung </a:t>
            </a:r>
            <a:endParaRPr b="0" lang="de-DE" sz="3200" spc="-1" strike="noStrike">
              <a:solidFill>
                <a:srgbClr val="000000"/>
              </a:solidFill>
              <a:latin typeface="Calibri"/>
            </a:endParaRPr>
          </a:p>
          <a:p>
            <a:pPr marL="432000" indent="0" defTabSz="914400">
              <a:lnSpc>
                <a:spcPct val="100000"/>
              </a:lnSpc>
              <a:spcBef>
                <a:spcPts val="1191"/>
              </a:spcBef>
              <a:spcAft>
                <a:spcPts val="992"/>
              </a:spcAft>
              <a:buNone/>
              <a:tabLst>
                <a:tab algn="l" pos="0"/>
              </a:tabLst>
            </a:pPr>
            <a:r>
              <a:rPr b="0" lang="tr-TR" sz="3200" spc="-1" strike="noStrike">
                <a:solidFill>
                  <a:srgbClr val="000000"/>
                </a:solidFill>
                <a:latin typeface="arial"/>
                <a:ea typeface="Noto Sans SC Regular"/>
              </a:rPr>
              <a:t> </a:t>
            </a:r>
            <a:endParaRPr b="0" lang="de-DE" sz="3200" spc="-1" strike="noStrike">
              <a:solidFill>
                <a:srgbClr val="000000"/>
              </a:solidFill>
              <a:latin typeface="Calibri"/>
            </a:endParaRPr>
          </a:p>
        </p:txBody>
      </p:sp>
      <p:pic>
        <p:nvPicPr>
          <p:cNvPr id="75" name="Grafik 72" descr=""/>
          <p:cNvPicPr/>
          <p:nvPr/>
        </p:nvPicPr>
        <p:blipFill>
          <a:blip r:embed="rId1"/>
          <a:stretch/>
        </p:blipFill>
        <p:spPr>
          <a:xfrm>
            <a:off x="1371600" y="2514600"/>
            <a:ext cx="7770600" cy="3788280"/>
          </a:xfrm>
          <a:prstGeom prst="rect">
            <a:avLst/>
          </a:prstGeom>
          <a:noFill/>
          <a:ln w="0">
            <a:noFill/>
          </a:ln>
        </p:spPr>
      </p:pic>
      <p:pic>
        <p:nvPicPr>
          <p:cNvPr id="76" name="Grafik 73" descr=""/>
          <p:cNvPicPr/>
          <p:nvPr/>
        </p:nvPicPr>
        <p:blipFill>
          <a:blip r:embed="rId2"/>
          <a:stretch/>
        </p:blipFill>
        <p:spPr>
          <a:xfrm>
            <a:off x="8640360" y="301320"/>
            <a:ext cx="1334880" cy="1077480"/>
          </a:xfrm>
          <a:prstGeom prst="rect">
            <a:avLst/>
          </a:prstGeom>
          <a:noFill/>
          <a:ln w="0">
            <a:noFill/>
          </a:ln>
        </p:spPr>
      </p:pic>
      <p:sp>
        <p:nvSpPr>
          <p:cNvPr id="4" name="PlaceHolder 3"/>
          <p:cNvSpPr>
            <a:spLocks noGrp="1"/>
          </p:cNvSpPr>
          <p:nvPr>
            <p:ph type="sldNum" idx="8"/>
          </p:nvPr>
        </p:nvSpPr>
        <p:spPr/>
        <p:txBody>
          <a:bodyPr/>
          <a:p>
            <a:fld id="{29FE8157-AA7F-4854-8D05-0E4ECFD82083}" type="slidenum">
              <a:t>17</a:t>
            </a:fld>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 name="PlaceHolder 1"/>
          <p:cNvSpPr>
            <a:spLocks noGrp="1"/>
          </p:cNvSpPr>
          <p:nvPr>
            <p:ph type="title"/>
          </p:nvPr>
        </p:nvSpPr>
        <p:spPr>
          <a:xfrm>
            <a:off x="504000" y="301320"/>
            <a:ext cx="9067680" cy="1258200"/>
          </a:xfrm>
          <a:prstGeom prst="rect">
            <a:avLst/>
          </a:prstGeom>
          <a:noFill/>
          <a:ln w="0">
            <a:noFill/>
          </a:ln>
        </p:spPr>
        <p:txBody>
          <a:bodyPr lIns="0" rIns="0" tIns="0" bIns="0" anchor="ctr">
            <a:noAutofit/>
          </a:bodyPr>
          <a:p>
            <a:pPr indent="0" algn="ctr" defTabSz="914400">
              <a:lnSpc>
                <a:spcPct val="100000"/>
              </a:lnSpc>
              <a:buNone/>
              <a:tabLst>
                <a:tab algn="l" pos="0"/>
              </a:tabLst>
            </a:pPr>
            <a:r>
              <a:rPr b="0" lang="de-DE" sz="4400" spc="-1" strike="noStrike">
                <a:solidFill>
                  <a:srgbClr val="000000"/>
                </a:solidFill>
                <a:latin typeface="Arial"/>
                <a:ea typeface="DejaVu Sans"/>
              </a:rPr>
              <a:t>Erstellte Datenbank</a:t>
            </a:r>
            <a:endParaRPr b="0" lang="de-DE" sz="4400" spc="-1" strike="noStrike">
              <a:solidFill>
                <a:srgbClr val="000000"/>
              </a:solidFill>
              <a:latin typeface="Calibri"/>
            </a:endParaRPr>
          </a:p>
        </p:txBody>
      </p:sp>
      <p:sp>
        <p:nvSpPr>
          <p:cNvPr id="78" name="PlaceHolder 2"/>
          <p:cNvSpPr>
            <a:spLocks noGrp="1"/>
          </p:cNvSpPr>
          <p:nvPr>
            <p:ph/>
          </p:nvPr>
        </p:nvSpPr>
        <p:spPr>
          <a:xfrm>
            <a:off x="504000" y="1769040"/>
            <a:ext cx="9067680" cy="4851000"/>
          </a:xfrm>
          <a:prstGeom prst="rect">
            <a:avLst/>
          </a:prstGeom>
          <a:noFill/>
          <a:ln w="0">
            <a:noFill/>
          </a:ln>
        </p:spPr>
        <p:txBody>
          <a:bodyPr lIns="0" rIns="0" tIns="0" bIns="0" anchor="t">
            <a:normAutofit/>
          </a:bodyPr>
          <a:p>
            <a:pPr marL="432000" indent="-324000" defTabSz="914400">
              <a:lnSpc>
                <a:spcPct val="100000"/>
              </a:lnSpc>
              <a:spcBef>
                <a:spcPts val="1191"/>
              </a:spcBef>
              <a:spcAft>
                <a:spcPts val="992"/>
              </a:spcAft>
              <a:buClr>
                <a:srgbClr val="000000"/>
              </a:buClr>
              <a:buSzPct val="45000"/>
              <a:buFont typeface="Wingdings" charset="2"/>
              <a:buChar char=""/>
            </a:pPr>
            <a:r>
              <a:rPr b="0" lang="tr-TR" sz="3200" spc="-1" strike="noStrike">
                <a:solidFill>
                  <a:srgbClr val="000000"/>
                </a:solidFill>
                <a:latin typeface="arial"/>
                <a:ea typeface="DejaVu Sans"/>
              </a:rPr>
              <a:t>Beispielhafte Ausfüllung der Tabellen </a:t>
            </a:r>
            <a:endParaRPr b="0" lang="de-DE" sz="3200" spc="-1" strike="noStrike">
              <a:solidFill>
                <a:srgbClr val="000000"/>
              </a:solidFill>
              <a:latin typeface="Calibri"/>
            </a:endParaRPr>
          </a:p>
        </p:txBody>
      </p:sp>
      <p:pic>
        <p:nvPicPr>
          <p:cNvPr id="79" name="Grafik 76" descr=""/>
          <p:cNvPicPr/>
          <p:nvPr/>
        </p:nvPicPr>
        <p:blipFill>
          <a:blip r:embed="rId1"/>
          <a:stretch/>
        </p:blipFill>
        <p:spPr>
          <a:xfrm>
            <a:off x="1600200" y="2972520"/>
            <a:ext cx="6856200" cy="2282760"/>
          </a:xfrm>
          <a:prstGeom prst="rect">
            <a:avLst/>
          </a:prstGeom>
          <a:noFill/>
          <a:ln w="0">
            <a:noFill/>
          </a:ln>
        </p:spPr>
      </p:pic>
      <p:pic>
        <p:nvPicPr>
          <p:cNvPr id="80" name="Grafik 77" descr=""/>
          <p:cNvPicPr/>
          <p:nvPr/>
        </p:nvPicPr>
        <p:blipFill>
          <a:blip r:embed="rId2"/>
          <a:stretch/>
        </p:blipFill>
        <p:spPr>
          <a:xfrm>
            <a:off x="8640360" y="301320"/>
            <a:ext cx="1334880" cy="1077480"/>
          </a:xfrm>
          <a:prstGeom prst="rect">
            <a:avLst/>
          </a:prstGeom>
          <a:noFill/>
          <a:ln w="0">
            <a:noFill/>
          </a:ln>
        </p:spPr>
      </p:pic>
      <p:sp>
        <p:nvSpPr>
          <p:cNvPr id="4" name="PlaceHolder 3"/>
          <p:cNvSpPr>
            <a:spLocks noGrp="1"/>
          </p:cNvSpPr>
          <p:nvPr>
            <p:ph type="sldNum" idx="8"/>
          </p:nvPr>
        </p:nvSpPr>
        <p:spPr/>
        <p:txBody>
          <a:bodyPr/>
          <a:p>
            <a:fld id="{65AD4228-1079-486B-A87A-6F3C28DA6575}" type="slidenum">
              <a:t>18</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PlaceHolder 1"/>
          <p:cNvSpPr>
            <a:spLocks noGrp="1"/>
          </p:cNvSpPr>
          <p:nvPr>
            <p:ph type="title"/>
          </p:nvPr>
        </p:nvSpPr>
        <p:spPr>
          <a:xfrm>
            <a:off x="504000" y="301320"/>
            <a:ext cx="9067680" cy="1258200"/>
          </a:xfrm>
          <a:prstGeom prst="rect">
            <a:avLst/>
          </a:prstGeom>
          <a:noFill/>
          <a:ln w="0">
            <a:noFill/>
          </a:ln>
        </p:spPr>
        <p:txBody>
          <a:bodyPr lIns="0" rIns="0" tIns="0" bIns="0" anchor="ctr">
            <a:noAutofit/>
          </a:bodyPr>
          <a:p>
            <a:pPr indent="0" algn="ctr" defTabSz="914400">
              <a:lnSpc>
                <a:spcPct val="100000"/>
              </a:lnSpc>
              <a:buNone/>
              <a:tabLst>
                <a:tab algn="l" pos="0"/>
              </a:tabLst>
            </a:pPr>
            <a:r>
              <a:rPr b="0" lang="de-DE" sz="4400" spc="-1" strike="noStrike">
                <a:solidFill>
                  <a:srgbClr val="000000"/>
                </a:solidFill>
                <a:latin typeface="Arial"/>
                <a:ea typeface="DejaVu Sans"/>
              </a:rPr>
              <a:t>Erstellte Datenbank</a:t>
            </a:r>
            <a:endParaRPr b="0" lang="de-DE" sz="4400" spc="-1" strike="noStrike">
              <a:solidFill>
                <a:srgbClr val="000000"/>
              </a:solidFill>
              <a:latin typeface="Calibri"/>
            </a:endParaRPr>
          </a:p>
        </p:txBody>
      </p:sp>
      <p:sp>
        <p:nvSpPr>
          <p:cNvPr id="82" name="PlaceHolder 2"/>
          <p:cNvSpPr>
            <a:spLocks noGrp="1"/>
          </p:cNvSpPr>
          <p:nvPr>
            <p:ph/>
          </p:nvPr>
        </p:nvSpPr>
        <p:spPr>
          <a:xfrm>
            <a:off x="457200" y="1769040"/>
            <a:ext cx="9067680" cy="4851000"/>
          </a:xfrm>
          <a:prstGeom prst="rect">
            <a:avLst/>
          </a:prstGeom>
          <a:noFill/>
          <a:ln w="0">
            <a:noFill/>
          </a:ln>
        </p:spPr>
        <p:txBody>
          <a:bodyPr lIns="0" rIns="0" tIns="0" bIns="0" anchor="t">
            <a:normAutofit/>
          </a:bodyPr>
          <a:p>
            <a:pPr marL="432000" indent="-324000" defTabSz="914400">
              <a:lnSpc>
                <a:spcPct val="100000"/>
              </a:lnSpc>
              <a:spcBef>
                <a:spcPts val="1417"/>
              </a:spcBef>
              <a:buClr>
                <a:srgbClr val="000000"/>
              </a:buClr>
              <a:buSzPct val="45000"/>
              <a:buFont typeface="Wingdings" charset="2"/>
              <a:buChar char=""/>
            </a:pPr>
            <a:r>
              <a:rPr b="0" lang="tr-TR" sz="3200" spc="-1" strike="noStrike">
                <a:solidFill>
                  <a:srgbClr val="000000"/>
                </a:solidFill>
                <a:latin typeface="Calibri"/>
                <a:ea typeface="DejaVu Sans"/>
              </a:rPr>
              <a:t>CSV Datei importieren für die Erstellung der PLZ Tabelle</a:t>
            </a:r>
            <a:endParaRPr b="0" lang="de-DE" sz="3200" spc="-1" strike="noStrike">
              <a:solidFill>
                <a:srgbClr val="000000"/>
              </a:solidFill>
              <a:latin typeface="Calibri"/>
            </a:endParaRPr>
          </a:p>
        </p:txBody>
      </p:sp>
      <p:pic>
        <p:nvPicPr>
          <p:cNvPr id="83" name="Grafik 80" descr=""/>
          <p:cNvPicPr/>
          <p:nvPr/>
        </p:nvPicPr>
        <p:blipFill>
          <a:blip r:embed="rId1"/>
          <a:stretch/>
        </p:blipFill>
        <p:spPr>
          <a:xfrm>
            <a:off x="2514600" y="2514600"/>
            <a:ext cx="4880520" cy="4583160"/>
          </a:xfrm>
          <a:prstGeom prst="rect">
            <a:avLst/>
          </a:prstGeom>
          <a:noFill/>
          <a:ln w="0">
            <a:noFill/>
          </a:ln>
        </p:spPr>
      </p:pic>
      <p:pic>
        <p:nvPicPr>
          <p:cNvPr id="84" name="Grafik 81" descr=""/>
          <p:cNvPicPr/>
          <p:nvPr/>
        </p:nvPicPr>
        <p:blipFill>
          <a:blip r:embed="rId2"/>
          <a:stretch/>
        </p:blipFill>
        <p:spPr>
          <a:xfrm>
            <a:off x="8640360" y="301320"/>
            <a:ext cx="1334880" cy="1077480"/>
          </a:xfrm>
          <a:prstGeom prst="rect">
            <a:avLst/>
          </a:prstGeom>
          <a:noFill/>
          <a:ln w="0">
            <a:noFill/>
          </a:ln>
        </p:spPr>
      </p:pic>
      <p:sp>
        <p:nvSpPr>
          <p:cNvPr id="4" name="PlaceHolder 3"/>
          <p:cNvSpPr>
            <a:spLocks noGrp="1"/>
          </p:cNvSpPr>
          <p:nvPr>
            <p:ph type="sldNum" idx="8"/>
          </p:nvPr>
        </p:nvSpPr>
        <p:spPr/>
        <p:txBody>
          <a:bodyPr/>
          <a:p>
            <a:fld id="{262D6C49-6DAF-4F5A-8BA6-CA3B372D24C7}" type="slidenum">
              <a:t>19</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301320"/>
            <a:ext cx="9068040" cy="1258560"/>
          </a:xfrm>
          <a:prstGeom prst="rect">
            <a:avLst/>
          </a:prstGeom>
          <a:solidFill>
            <a:srgbClr val="ffffff">
              <a:alpha val="50000"/>
            </a:srgbClr>
          </a:solidFill>
          <a:ln w="0">
            <a:noFill/>
          </a:ln>
        </p:spPr>
        <p:txBody>
          <a:bodyPr lIns="0" rIns="0" tIns="0" bIns="0" anchor="ctr">
            <a:noAutofit/>
          </a:bodyPr>
          <a:p>
            <a:pPr indent="0" algn="ctr" defTabSz="914400">
              <a:lnSpc>
                <a:spcPct val="100000"/>
              </a:lnSpc>
              <a:buNone/>
              <a:tabLst>
                <a:tab algn="l" pos="0"/>
              </a:tabLst>
            </a:pPr>
            <a:r>
              <a:rPr b="0" lang="de-DE" sz="4400" spc="-1" strike="noStrike">
                <a:solidFill>
                  <a:srgbClr val="000000"/>
                </a:solidFill>
                <a:latin typeface="Arial"/>
                <a:ea typeface="DejaVu Sans"/>
              </a:rPr>
              <a:t>Ausgangssituation und Rahmenbedingungen</a:t>
            </a:r>
            <a:endParaRPr b="0" lang="de-DE" sz="4400" spc="-1" strike="noStrike">
              <a:solidFill>
                <a:srgbClr val="000000"/>
              </a:solidFill>
              <a:latin typeface="Calibri"/>
            </a:endParaRPr>
          </a:p>
        </p:txBody>
      </p:sp>
      <p:sp>
        <p:nvSpPr>
          <p:cNvPr id="27" name="PlaceHolder 2"/>
          <p:cNvSpPr>
            <a:spLocks noGrp="1"/>
          </p:cNvSpPr>
          <p:nvPr>
            <p:ph/>
          </p:nvPr>
        </p:nvSpPr>
        <p:spPr>
          <a:xfrm>
            <a:off x="491760" y="1806480"/>
            <a:ext cx="9068040" cy="4851360"/>
          </a:xfrm>
          <a:prstGeom prst="rect">
            <a:avLst/>
          </a:prstGeom>
          <a:solidFill>
            <a:srgbClr val="ffffff">
              <a:alpha val="50000"/>
            </a:srgbClr>
          </a:solidFill>
          <a:ln w="0">
            <a:noFill/>
          </a:ln>
        </p:spPr>
        <p:txBody>
          <a:bodyPr lIns="0" rIns="0" tIns="0" bIns="0" anchor="t">
            <a:normAutofit/>
          </a:bodyPr>
          <a:p>
            <a:pPr marL="432000" indent="-324000" defTabSz="914400">
              <a:lnSpc>
                <a:spcPct val="100000"/>
              </a:lnSpc>
              <a:spcAft>
                <a:spcPts val="1417"/>
              </a:spcAft>
              <a:buClr>
                <a:srgbClr val="000000"/>
              </a:buClr>
              <a:buSzPct val="45000"/>
              <a:buFont typeface="Wingdings" charset="2"/>
              <a:buChar char=""/>
            </a:pPr>
            <a:r>
              <a:rPr b="0" lang="de-DE" sz="3200" spc="-1" strike="noStrike">
                <a:solidFill>
                  <a:srgbClr val="000000"/>
                </a:solidFill>
                <a:latin typeface="Arial"/>
                <a:ea typeface="DejaVu Sans"/>
              </a:rPr>
              <a:t>Zoo Pirmasens, kurz PIZO benötigt integriertes IT-System</a:t>
            </a:r>
            <a:endParaRPr b="0" lang="de-DE" sz="3200" spc="-1" strike="noStrike">
              <a:solidFill>
                <a:srgbClr val="000000"/>
              </a:solidFill>
              <a:latin typeface="Calibri"/>
            </a:endParaRPr>
          </a:p>
          <a:p>
            <a:pPr marL="432000" indent="-324000" defTabSz="914400">
              <a:lnSpc>
                <a:spcPct val="100000"/>
              </a:lnSpc>
              <a:spcAft>
                <a:spcPts val="1417"/>
              </a:spcAft>
              <a:buClr>
                <a:srgbClr val="000000"/>
              </a:buClr>
              <a:buSzPct val="45000"/>
              <a:buFont typeface="Wingdings" charset="2"/>
              <a:buChar char=""/>
            </a:pPr>
            <a:r>
              <a:rPr b="0" lang="de-DE" sz="3200" spc="-1" strike="noStrike">
                <a:solidFill>
                  <a:srgbClr val="000000"/>
                </a:solidFill>
                <a:latin typeface="Arial"/>
                <a:ea typeface="DejaVu Sans"/>
              </a:rPr>
              <a:t>kein integriertes IT-System vorhanden</a:t>
            </a:r>
            <a:endParaRPr b="0" lang="de-DE" sz="3200" spc="-1" strike="noStrike">
              <a:solidFill>
                <a:srgbClr val="000000"/>
              </a:solidFill>
              <a:latin typeface="Calibri"/>
            </a:endParaRPr>
          </a:p>
          <a:p>
            <a:pPr marL="432000" indent="-324000" defTabSz="914400">
              <a:lnSpc>
                <a:spcPct val="100000"/>
              </a:lnSpc>
              <a:spcAft>
                <a:spcPts val="1417"/>
              </a:spcAft>
              <a:buClr>
                <a:srgbClr val="000000"/>
              </a:buClr>
              <a:buSzPct val="45000"/>
              <a:buFont typeface="Wingdings" charset="2"/>
              <a:buChar char=""/>
            </a:pPr>
            <a:r>
              <a:rPr b="0" lang="de-DE" sz="3200" spc="-1" strike="noStrike">
                <a:solidFill>
                  <a:srgbClr val="000000"/>
                </a:solidFill>
                <a:latin typeface="Arial"/>
                <a:ea typeface="DejaVu Sans"/>
              </a:rPr>
              <a:t>Tagesgeschäft umfasst Betreuung, Fütterung, Unterbringung, Krankheitsbehandlung und Verwaltung der Tiere</a:t>
            </a:r>
            <a:endParaRPr b="0" lang="de-DE" sz="3200" spc="-1" strike="noStrike">
              <a:solidFill>
                <a:srgbClr val="000000"/>
              </a:solidFill>
              <a:latin typeface="Calibri"/>
            </a:endParaRPr>
          </a:p>
          <a:p>
            <a:pPr marL="432000" indent="-324000" defTabSz="914400">
              <a:lnSpc>
                <a:spcPct val="100000"/>
              </a:lnSpc>
              <a:spcAft>
                <a:spcPts val="1417"/>
              </a:spcAft>
              <a:buClr>
                <a:srgbClr val="000000"/>
              </a:buClr>
              <a:buSzPct val="45000"/>
              <a:buFont typeface="Wingdings" charset="2"/>
              <a:buChar char=""/>
            </a:pPr>
            <a:r>
              <a:rPr b="0" lang="de-DE" sz="3200" spc="-1" strike="noStrike">
                <a:solidFill>
                  <a:schemeClr val="dk1"/>
                </a:solidFill>
                <a:latin typeface="Arial"/>
                <a:ea typeface="DejaVu Sans"/>
              </a:rPr>
              <a:t>6000 Tiere</a:t>
            </a:r>
            <a:endParaRPr b="0" lang="de-DE" sz="3200" spc="-1" strike="noStrike">
              <a:solidFill>
                <a:srgbClr val="000000"/>
              </a:solidFill>
              <a:latin typeface="Calibri"/>
            </a:endParaRPr>
          </a:p>
          <a:p>
            <a:pPr marL="432000" indent="-324000" defTabSz="914400">
              <a:lnSpc>
                <a:spcPct val="100000"/>
              </a:lnSpc>
              <a:spcAft>
                <a:spcPts val="1417"/>
              </a:spcAft>
              <a:buClr>
                <a:srgbClr val="000000"/>
              </a:buClr>
              <a:buSzPct val="45000"/>
              <a:buFont typeface="Wingdings" charset="2"/>
              <a:buChar char=""/>
            </a:pPr>
            <a:r>
              <a:rPr b="0" lang="de-DE" sz="3200" spc="-1" strike="noStrike">
                <a:solidFill>
                  <a:schemeClr val="dk1"/>
                </a:solidFill>
                <a:latin typeface="Arial"/>
                <a:ea typeface="DejaVu Sans"/>
              </a:rPr>
              <a:t>Tierpfleger, Ärzte und IT-Angestellte</a:t>
            </a:r>
            <a:endParaRPr b="0" lang="de-DE" sz="3200" spc="-1" strike="noStrike">
              <a:solidFill>
                <a:srgbClr val="000000"/>
              </a:solidFill>
              <a:latin typeface="Calibri"/>
            </a:endParaRPr>
          </a:p>
        </p:txBody>
      </p:sp>
      <p:pic>
        <p:nvPicPr>
          <p:cNvPr id="28" name="Grafik 27" descr=""/>
          <p:cNvPicPr/>
          <p:nvPr/>
        </p:nvPicPr>
        <p:blipFill>
          <a:blip r:embed="rId1"/>
          <a:stretch/>
        </p:blipFill>
        <p:spPr>
          <a:xfrm>
            <a:off x="7920000" y="360000"/>
            <a:ext cx="1653480" cy="1368000"/>
          </a:xfrm>
          <a:prstGeom prst="rect">
            <a:avLst/>
          </a:prstGeom>
          <a:noFill/>
          <a:ln w="0">
            <a:noFill/>
          </a:ln>
        </p:spPr>
      </p:pic>
      <p:sp>
        <p:nvSpPr>
          <p:cNvPr id="4" name="PlaceHolder 3"/>
          <p:cNvSpPr>
            <a:spLocks noGrp="1"/>
          </p:cNvSpPr>
          <p:nvPr>
            <p:ph type="sldNum" idx="8"/>
          </p:nvPr>
        </p:nvSpPr>
        <p:spPr/>
        <p:txBody>
          <a:bodyPr/>
          <a:p>
            <a:fld id="{D876F101-D6B6-4288-BC7F-CEEBEC09FEE5}" type="slidenum">
              <a:t>2</a:t>
            </a:fld>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fill="hold" presetClass="entr" presetID="1">
                                  <p:stCondLst>
                                    <p:cond delay="0"/>
                                  </p:stCondLst>
                                  <p:childTnLst>
                                    <p:set>
                                      <p:cBhvr>
                                        <p:cTn id="10"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PlaceHolder 1"/>
          <p:cNvSpPr>
            <a:spLocks noGrp="1"/>
          </p:cNvSpPr>
          <p:nvPr>
            <p:ph type="title"/>
          </p:nvPr>
        </p:nvSpPr>
        <p:spPr>
          <a:xfrm>
            <a:off x="504000" y="301320"/>
            <a:ext cx="9068040" cy="1258560"/>
          </a:xfrm>
          <a:prstGeom prst="rect">
            <a:avLst/>
          </a:prstGeom>
          <a:solidFill>
            <a:srgbClr val="ffffff">
              <a:alpha val="50000"/>
            </a:srgbClr>
          </a:solidFill>
          <a:ln w="0">
            <a:noFill/>
          </a:ln>
        </p:spPr>
        <p:txBody>
          <a:bodyPr lIns="0" rIns="0" tIns="0" bIns="0" anchor="ctr">
            <a:noAutofit/>
          </a:bodyPr>
          <a:p>
            <a:pPr indent="0" algn="ctr" defTabSz="914400">
              <a:lnSpc>
                <a:spcPct val="100000"/>
              </a:lnSpc>
              <a:buNone/>
              <a:tabLst>
                <a:tab algn="l" pos="0"/>
              </a:tabLst>
            </a:pPr>
            <a:r>
              <a:rPr b="0" lang="de-DE" sz="4400" spc="-1" strike="noStrike">
                <a:solidFill>
                  <a:srgbClr val="000000"/>
                </a:solidFill>
                <a:latin typeface="Arial"/>
                <a:ea typeface="DejaVu Sans"/>
              </a:rPr>
              <a:t>Datawarehouse </a:t>
            </a:r>
            <a:br>
              <a:rPr sz="4400"/>
            </a:br>
            <a:r>
              <a:rPr b="0" lang="de-DE" sz="4400" spc="-1" strike="noStrike">
                <a:solidFill>
                  <a:srgbClr val="000000"/>
                </a:solidFill>
                <a:latin typeface="Arial"/>
                <a:ea typeface="DejaVu Sans"/>
              </a:rPr>
              <a:t>IT-Architektur</a:t>
            </a:r>
            <a:endParaRPr b="0" lang="de-DE" sz="4400" spc="-1" strike="noStrike">
              <a:solidFill>
                <a:srgbClr val="000000"/>
              </a:solidFill>
              <a:latin typeface="Calibri"/>
            </a:endParaRPr>
          </a:p>
        </p:txBody>
      </p:sp>
      <p:sp>
        <p:nvSpPr>
          <p:cNvPr id="86" name="PlaceHolder 2"/>
          <p:cNvSpPr>
            <a:spLocks noGrp="1"/>
          </p:cNvSpPr>
          <p:nvPr>
            <p:ph/>
          </p:nvPr>
        </p:nvSpPr>
        <p:spPr>
          <a:xfrm>
            <a:off x="504000" y="1769040"/>
            <a:ext cx="9068040" cy="4851360"/>
          </a:xfrm>
          <a:prstGeom prst="rect">
            <a:avLst/>
          </a:prstGeom>
          <a:solidFill>
            <a:srgbClr val="ffffff">
              <a:alpha val="50000"/>
            </a:srgbClr>
          </a:solidFill>
          <a:ln w="0">
            <a:noFill/>
          </a:ln>
        </p:spPr>
        <p:txBody>
          <a:bodyPr lIns="0" rIns="0" tIns="0" bIns="0" anchor="t">
            <a:normAutofit lnSpcReduction="10000"/>
          </a:bodyPr>
          <a:p>
            <a:pPr marL="432000" indent="-324000" defTabSz="914400">
              <a:lnSpc>
                <a:spcPct val="100000"/>
              </a:lnSpc>
              <a:spcAft>
                <a:spcPts val="1417"/>
              </a:spcAft>
              <a:buClr>
                <a:srgbClr val="000000"/>
              </a:buClr>
              <a:buSzPct val="45000"/>
              <a:buFont typeface="Wingdings" charset="2"/>
              <a:buChar char=""/>
            </a:pPr>
            <a:r>
              <a:rPr b="0" lang="de-DE" sz="3200" spc="-1" strike="noStrike">
                <a:solidFill>
                  <a:srgbClr val="000000"/>
                </a:solidFill>
                <a:latin typeface="Arial"/>
                <a:ea typeface="DejaVu Sans"/>
              </a:rPr>
              <a:t>Warum Data Vault ausgewählt</a:t>
            </a:r>
            <a:endParaRPr b="0" lang="de-DE" sz="3200" spc="-1" strike="noStrike">
              <a:solidFill>
                <a:srgbClr val="000000"/>
              </a:solidFill>
              <a:latin typeface="Calibri"/>
            </a:endParaRPr>
          </a:p>
          <a:p>
            <a:pPr marL="432000" indent="0" defTabSz="914400">
              <a:lnSpc>
                <a:spcPct val="100000"/>
              </a:lnSpc>
              <a:spcAft>
                <a:spcPts val="1417"/>
              </a:spcAft>
              <a:buNone/>
              <a:tabLst>
                <a:tab algn="l" pos="0"/>
              </a:tabLst>
            </a:pPr>
            <a:r>
              <a:rPr b="0" lang="de-DE" sz="3200" spc="-1" strike="noStrike">
                <a:solidFill>
                  <a:srgbClr val="000000"/>
                </a:solidFill>
                <a:latin typeface="Arial"/>
                <a:ea typeface="DejaVu Sans"/>
              </a:rPr>
              <a:t>- Nachverfolgbarkeit</a:t>
            </a:r>
            <a:endParaRPr b="0" lang="de-DE" sz="3200" spc="-1" strike="noStrike">
              <a:solidFill>
                <a:srgbClr val="000000"/>
              </a:solidFill>
              <a:latin typeface="Calibri"/>
            </a:endParaRPr>
          </a:p>
          <a:p>
            <a:pPr lvl="2" marL="1296000" indent="-288000" defTabSz="914400">
              <a:lnSpc>
                <a:spcPct val="100000"/>
              </a:lnSpc>
              <a:spcBef>
                <a:spcPts val="850"/>
              </a:spcBef>
              <a:buClr>
                <a:srgbClr val="000000"/>
              </a:buClr>
              <a:buSzPct val="45000"/>
              <a:buFont typeface="Wingdings" charset="2"/>
              <a:buChar char=""/>
              <a:tabLst>
                <a:tab algn="l" pos="0"/>
              </a:tabLst>
            </a:pPr>
            <a:r>
              <a:rPr b="0" lang="de-DE" sz="3200" spc="-1" strike="noStrike">
                <a:solidFill>
                  <a:srgbClr val="000000"/>
                </a:solidFill>
                <a:latin typeface="Arial"/>
                <a:ea typeface="DejaVu Sans"/>
              </a:rPr>
              <a:t>Historisierung</a:t>
            </a:r>
            <a:endParaRPr b="0" lang="de-DE" sz="3200" spc="-1" strike="noStrike">
              <a:solidFill>
                <a:srgbClr val="000000"/>
              </a:solidFill>
              <a:latin typeface="Calibri"/>
            </a:endParaRPr>
          </a:p>
          <a:p>
            <a:pPr lvl="2" marL="1296000" indent="-288000" defTabSz="914400">
              <a:lnSpc>
                <a:spcPct val="100000"/>
              </a:lnSpc>
              <a:spcBef>
                <a:spcPts val="850"/>
              </a:spcBef>
              <a:buClr>
                <a:srgbClr val="000000"/>
              </a:buClr>
              <a:buSzPct val="45000"/>
              <a:buFont typeface="Wingdings" charset="2"/>
              <a:buChar char=""/>
              <a:tabLst>
                <a:tab algn="l" pos="0"/>
              </a:tabLst>
            </a:pPr>
            <a:r>
              <a:rPr b="0" lang="de-DE" sz="3200" spc="-1" strike="noStrike">
                <a:solidFill>
                  <a:srgbClr val="000000"/>
                </a:solidFill>
                <a:latin typeface="Arial"/>
                <a:ea typeface="DejaVu Sans"/>
              </a:rPr>
              <a:t>Audit-Unterstützung</a:t>
            </a:r>
            <a:endParaRPr b="0" lang="de-DE" sz="3200" spc="-1" strike="noStrike">
              <a:solidFill>
                <a:srgbClr val="000000"/>
              </a:solidFill>
              <a:latin typeface="Calibri"/>
            </a:endParaRPr>
          </a:p>
          <a:p>
            <a:pPr marL="432000" indent="0" defTabSz="914400">
              <a:lnSpc>
                <a:spcPct val="100000"/>
              </a:lnSpc>
              <a:spcAft>
                <a:spcPts val="1417"/>
              </a:spcAft>
              <a:buNone/>
              <a:tabLst>
                <a:tab algn="l" pos="0"/>
              </a:tabLst>
            </a:pPr>
            <a:r>
              <a:rPr b="0" lang="de-DE" sz="3200" spc="-1" strike="noStrike">
                <a:solidFill>
                  <a:srgbClr val="000000"/>
                </a:solidFill>
                <a:latin typeface="Arial"/>
                <a:ea typeface="DejaVu Sans"/>
              </a:rPr>
              <a:t>- Flexibilität</a:t>
            </a:r>
            <a:endParaRPr b="0" lang="de-DE" sz="3200" spc="-1" strike="noStrike">
              <a:solidFill>
                <a:srgbClr val="000000"/>
              </a:solidFill>
              <a:latin typeface="Calibri"/>
            </a:endParaRPr>
          </a:p>
          <a:p>
            <a:pPr lvl="2" marL="1296000" indent="-288000" defTabSz="914400">
              <a:lnSpc>
                <a:spcPct val="100000"/>
              </a:lnSpc>
              <a:spcBef>
                <a:spcPts val="850"/>
              </a:spcBef>
              <a:buClr>
                <a:srgbClr val="000000"/>
              </a:buClr>
              <a:buSzPct val="45000"/>
              <a:buFont typeface="Wingdings" charset="2"/>
              <a:buChar char=""/>
              <a:tabLst>
                <a:tab algn="l" pos="0"/>
              </a:tabLst>
            </a:pPr>
            <a:r>
              <a:rPr b="0" lang="de-DE" sz="3200" spc="-1" strike="noStrike">
                <a:solidFill>
                  <a:srgbClr val="000000"/>
                </a:solidFill>
                <a:latin typeface="Arial"/>
                <a:ea typeface="DejaVu Sans"/>
              </a:rPr>
              <a:t>Erweiterungsmöglichkeit</a:t>
            </a:r>
            <a:endParaRPr b="0" lang="de-DE" sz="3200" spc="-1" strike="noStrike">
              <a:solidFill>
                <a:srgbClr val="000000"/>
              </a:solidFill>
              <a:latin typeface="Calibri"/>
            </a:endParaRPr>
          </a:p>
          <a:p>
            <a:pPr lvl="2" marL="1296000" indent="-288000" defTabSz="914400">
              <a:lnSpc>
                <a:spcPct val="100000"/>
              </a:lnSpc>
              <a:spcBef>
                <a:spcPts val="850"/>
              </a:spcBef>
              <a:buClr>
                <a:srgbClr val="000000"/>
              </a:buClr>
              <a:buSzPct val="45000"/>
              <a:buFont typeface="Wingdings" charset="2"/>
              <a:buChar char=""/>
              <a:tabLst>
                <a:tab algn="l" pos="0"/>
              </a:tabLst>
            </a:pPr>
            <a:r>
              <a:rPr b="0" lang="de-DE" sz="3200" spc="-1" strike="noStrike">
                <a:solidFill>
                  <a:srgbClr val="000000"/>
                </a:solidFill>
                <a:latin typeface="Arial"/>
                <a:ea typeface="DejaVu Sans"/>
              </a:rPr>
              <a:t>Einfach Struktur</a:t>
            </a:r>
            <a:endParaRPr b="0" lang="de-DE" sz="3200" spc="-1" strike="noStrike">
              <a:solidFill>
                <a:srgbClr val="000000"/>
              </a:solidFill>
              <a:latin typeface="Calibri"/>
            </a:endParaRPr>
          </a:p>
          <a:p>
            <a:pPr lvl="2" marL="1296000" indent="-288000" defTabSz="914400">
              <a:lnSpc>
                <a:spcPct val="100000"/>
              </a:lnSpc>
              <a:spcBef>
                <a:spcPts val="850"/>
              </a:spcBef>
              <a:buClr>
                <a:srgbClr val="000000"/>
              </a:buClr>
              <a:buSzPct val="45000"/>
              <a:buFont typeface="Wingdings" charset="2"/>
              <a:buChar char=""/>
              <a:tabLst>
                <a:tab algn="l" pos="0"/>
              </a:tabLst>
            </a:pPr>
            <a:r>
              <a:rPr b="0" lang="de-DE" sz="3200" spc="-1" strike="noStrike">
                <a:solidFill>
                  <a:srgbClr val="000000"/>
                </a:solidFill>
                <a:latin typeface="Arial"/>
                <a:ea typeface="DejaVu Sans"/>
              </a:rPr>
              <a:t>Agile</a:t>
            </a:r>
            <a:endParaRPr b="0" lang="de-DE" sz="3200" spc="-1" strike="noStrike">
              <a:solidFill>
                <a:srgbClr val="000000"/>
              </a:solidFill>
              <a:latin typeface="Calibri"/>
            </a:endParaRPr>
          </a:p>
        </p:txBody>
      </p:sp>
      <p:pic>
        <p:nvPicPr>
          <p:cNvPr id="87" name="Grafik 90" descr=""/>
          <p:cNvPicPr/>
          <p:nvPr/>
        </p:nvPicPr>
        <p:blipFill>
          <a:blip r:embed="rId1"/>
          <a:stretch/>
        </p:blipFill>
        <p:spPr>
          <a:xfrm>
            <a:off x="8086320" y="180000"/>
            <a:ext cx="1631160" cy="1379880"/>
          </a:xfrm>
          <a:prstGeom prst="rect">
            <a:avLst/>
          </a:prstGeom>
          <a:noFill/>
          <a:ln w="0">
            <a:noFill/>
          </a:ln>
        </p:spPr>
      </p:pic>
      <p:sp>
        <p:nvSpPr>
          <p:cNvPr id="4" name="PlaceHolder 3"/>
          <p:cNvSpPr>
            <a:spLocks noGrp="1"/>
          </p:cNvSpPr>
          <p:nvPr>
            <p:ph type="sldNum" idx="8"/>
          </p:nvPr>
        </p:nvSpPr>
        <p:spPr/>
        <p:txBody>
          <a:bodyPr/>
          <a:p>
            <a:fld id="{29044D6F-6001-41F7-B27E-D05F15CDA0DB}" type="slidenum">
              <a:t>20</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PlaceHolder 1"/>
          <p:cNvSpPr>
            <a:spLocks noGrp="1"/>
          </p:cNvSpPr>
          <p:nvPr>
            <p:ph type="title"/>
          </p:nvPr>
        </p:nvSpPr>
        <p:spPr>
          <a:xfrm>
            <a:off x="504000" y="301320"/>
            <a:ext cx="9067680" cy="1258200"/>
          </a:xfrm>
          <a:prstGeom prst="rect">
            <a:avLst/>
          </a:prstGeom>
          <a:noFill/>
          <a:ln w="0">
            <a:noFill/>
          </a:ln>
        </p:spPr>
        <p:txBody>
          <a:bodyPr lIns="0" rIns="0" tIns="0" bIns="0" anchor="ctr">
            <a:noAutofit/>
          </a:bodyPr>
          <a:p>
            <a:pPr indent="0" algn="ctr" defTabSz="914400">
              <a:lnSpc>
                <a:spcPct val="100000"/>
              </a:lnSpc>
              <a:buNone/>
              <a:tabLst>
                <a:tab algn="l" pos="0"/>
              </a:tabLst>
            </a:pPr>
            <a:r>
              <a:rPr b="0" lang="de-DE" sz="4200" spc="-1" strike="noStrike">
                <a:solidFill>
                  <a:srgbClr val="000000"/>
                </a:solidFill>
                <a:latin typeface="Arial"/>
                <a:ea typeface="DejaVu Sans"/>
              </a:rPr>
              <a:t>Erstellte Datenbank DataVault</a:t>
            </a:r>
            <a:endParaRPr b="0" lang="de-DE" sz="4200" spc="-1" strike="noStrike">
              <a:solidFill>
                <a:srgbClr val="000000"/>
              </a:solidFill>
              <a:latin typeface="Calibri"/>
            </a:endParaRPr>
          </a:p>
        </p:txBody>
      </p:sp>
      <p:sp>
        <p:nvSpPr>
          <p:cNvPr id="89" name="PlaceHolder 2"/>
          <p:cNvSpPr>
            <a:spLocks noGrp="1"/>
          </p:cNvSpPr>
          <p:nvPr>
            <p:ph/>
          </p:nvPr>
        </p:nvSpPr>
        <p:spPr>
          <a:xfrm>
            <a:off x="457200" y="1769040"/>
            <a:ext cx="9067680" cy="4851000"/>
          </a:xfrm>
          <a:prstGeom prst="rect">
            <a:avLst/>
          </a:prstGeom>
          <a:noFill/>
          <a:ln w="0">
            <a:noFill/>
          </a:ln>
        </p:spPr>
        <p:txBody>
          <a:bodyPr lIns="0" rIns="0" tIns="0" bIns="0" anchor="t">
            <a:normAutofit/>
          </a:bodyPr>
          <a:p>
            <a:pPr marL="432000" indent="-324000" defTabSz="914400">
              <a:lnSpc>
                <a:spcPct val="100000"/>
              </a:lnSpc>
              <a:spcBef>
                <a:spcPts val="1417"/>
              </a:spcBef>
              <a:buClr>
                <a:srgbClr val="000000"/>
              </a:buClr>
              <a:buSzPct val="45000"/>
              <a:buFont typeface="Wingdings" charset="2"/>
              <a:buChar char=""/>
            </a:pPr>
            <a:r>
              <a:rPr b="0" lang="tr-TR" sz="3200" spc="-1" strike="noStrike">
                <a:solidFill>
                  <a:srgbClr val="000000"/>
                </a:solidFill>
                <a:latin typeface="Calibri"/>
                <a:ea typeface="DejaVu Sans"/>
              </a:rPr>
              <a:t>CSV Datei importieren für die Erstellung der PLZ Tabelle</a:t>
            </a:r>
            <a:endParaRPr b="0" lang="de-DE" sz="3200" spc="-1" strike="noStrike">
              <a:solidFill>
                <a:srgbClr val="000000"/>
              </a:solidFill>
              <a:latin typeface="Calibri"/>
            </a:endParaRPr>
          </a:p>
        </p:txBody>
      </p:sp>
      <p:pic>
        <p:nvPicPr>
          <p:cNvPr id="90" name="Grafik 3" descr=""/>
          <p:cNvPicPr/>
          <p:nvPr/>
        </p:nvPicPr>
        <p:blipFill>
          <a:blip r:embed="rId1"/>
          <a:stretch/>
        </p:blipFill>
        <p:spPr>
          <a:xfrm>
            <a:off x="8640360" y="301320"/>
            <a:ext cx="1334880" cy="1077480"/>
          </a:xfrm>
          <a:prstGeom prst="rect">
            <a:avLst/>
          </a:prstGeom>
          <a:noFill/>
          <a:ln w="0">
            <a:noFill/>
          </a:ln>
        </p:spPr>
      </p:pic>
      <p:pic>
        <p:nvPicPr>
          <p:cNvPr id="91" name="" descr=""/>
          <p:cNvPicPr/>
          <p:nvPr/>
        </p:nvPicPr>
        <p:blipFill>
          <a:blip r:embed="rId2"/>
          <a:stretch/>
        </p:blipFill>
        <p:spPr>
          <a:xfrm>
            <a:off x="1828800" y="3429720"/>
            <a:ext cx="6314760" cy="2704320"/>
          </a:xfrm>
          <a:prstGeom prst="rect">
            <a:avLst/>
          </a:prstGeom>
          <a:noFill/>
          <a:ln w="0">
            <a:noFill/>
          </a:ln>
        </p:spPr>
      </p:pic>
      <p:sp>
        <p:nvSpPr>
          <p:cNvPr id="4" name="PlaceHolder 3"/>
          <p:cNvSpPr>
            <a:spLocks noGrp="1"/>
          </p:cNvSpPr>
          <p:nvPr>
            <p:ph type="sldNum" idx="8"/>
          </p:nvPr>
        </p:nvSpPr>
        <p:spPr/>
        <p:txBody>
          <a:bodyPr/>
          <a:p>
            <a:fld id="{BC8C159A-2744-49C5-BFFF-91EC6841D30C}" type="slidenum">
              <a:t>22</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PlaceHolder 1"/>
          <p:cNvSpPr>
            <a:spLocks noGrp="1"/>
          </p:cNvSpPr>
          <p:nvPr>
            <p:ph type="title"/>
          </p:nvPr>
        </p:nvSpPr>
        <p:spPr>
          <a:xfrm>
            <a:off x="504000" y="301320"/>
            <a:ext cx="9067680" cy="1258200"/>
          </a:xfrm>
          <a:prstGeom prst="rect">
            <a:avLst/>
          </a:prstGeom>
          <a:noFill/>
          <a:ln w="0">
            <a:noFill/>
          </a:ln>
        </p:spPr>
        <p:txBody>
          <a:bodyPr lIns="0" rIns="0" tIns="0" bIns="0" anchor="ctr">
            <a:noAutofit/>
          </a:bodyPr>
          <a:p>
            <a:pPr indent="0" algn="ctr" defTabSz="914400">
              <a:lnSpc>
                <a:spcPct val="100000"/>
              </a:lnSpc>
              <a:buNone/>
              <a:tabLst>
                <a:tab algn="l" pos="0"/>
              </a:tabLst>
            </a:pPr>
            <a:r>
              <a:rPr b="0" lang="de-DE" sz="4400" spc="-1" strike="noStrike">
                <a:solidFill>
                  <a:srgbClr val="000000"/>
                </a:solidFill>
                <a:latin typeface="Arial"/>
                <a:ea typeface="DejaVu Sans"/>
              </a:rPr>
              <a:t>Erstellte Datenbank</a:t>
            </a:r>
            <a:endParaRPr b="0" lang="de-DE" sz="4400" spc="-1" strike="noStrike">
              <a:solidFill>
                <a:srgbClr val="000000"/>
              </a:solidFill>
              <a:latin typeface="Calibri"/>
            </a:endParaRPr>
          </a:p>
        </p:txBody>
      </p:sp>
      <p:sp>
        <p:nvSpPr>
          <p:cNvPr id="93" name="PlaceHolder 2"/>
          <p:cNvSpPr>
            <a:spLocks noGrp="1"/>
          </p:cNvSpPr>
          <p:nvPr>
            <p:ph/>
          </p:nvPr>
        </p:nvSpPr>
        <p:spPr>
          <a:xfrm>
            <a:off x="457200" y="1769040"/>
            <a:ext cx="9067680" cy="4851000"/>
          </a:xfrm>
          <a:prstGeom prst="rect">
            <a:avLst/>
          </a:prstGeom>
          <a:noFill/>
          <a:ln w="0">
            <a:noFill/>
          </a:ln>
        </p:spPr>
        <p:txBody>
          <a:bodyPr lIns="0" rIns="0" tIns="0" bIns="0" anchor="t">
            <a:normAutofit/>
          </a:bodyPr>
          <a:p>
            <a:pPr marL="432000" indent="-324000" defTabSz="914400">
              <a:lnSpc>
                <a:spcPct val="100000"/>
              </a:lnSpc>
              <a:spcBef>
                <a:spcPts val="1417"/>
              </a:spcBef>
              <a:buClr>
                <a:srgbClr val="000000"/>
              </a:buClr>
              <a:buSzPct val="45000"/>
              <a:buFont typeface="Wingdings" charset="2"/>
              <a:buChar char=""/>
            </a:pPr>
            <a:r>
              <a:rPr b="0" lang="tr-TR" sz="3200" spc="-1" strike="noStrike">
                <a:solidFill>
                  <a:srgbClr val="000000"/>
                </a:solidFill>
                <a:latin typeface="Calibri"/>
                <a:ea typeface="DejaVu Sans"/>
              </a:rPr>
              <a:t>SQL in SQlite ausführen lassen.</a:t>
            </a:r>
            <a:endParaRPr b="0" lang="de-DE" sz="3200" spc="-1" strike="noStrike">
              <a:solidFill>
                <a:srgbClr val="000000"/>
              </a:solidFill>
              <a:latin typeface="Calibri"/>
            </a:endParaRPr>
          </a:p>
        </p:txBody>
      </p:sp>
      <p:pic>
        <p:nvPicPr>
          <p:cNvPr id="94" name="Grafik 4" descr=""/>
          <p:cNvPicPr/>
          <p:nvPr/>
        </p:nvPicPr>
        <p:blipFill>
          <a:blip r:embed="rId1"/>
          <a:stretch/>
        </p:blipFill>
        <p:spPr>
          <a:xfrm>
            <a:off x="8640360" y="301320"/>
            <a:ext cx="1334880" cy="1077480"/>
          </a:xfrm>
          <a:prstGeom prst="rect">
            <a:avLst/>
          </a:prstGeom>
          <a:noFill/>
          <a:ln w="0">
            <a:noFill/>
          </a:ln>
        </p:spPr>
      </p:pic>
      <p:pic>
        <p:nvPicPr>
          <p:cNvPr id="95" name="" descr=""/>
          <p:cNvPicPr/>
          <p:nvPr/>
        </p:nvPicPr>
        <p:blipFill>
          <a:blip r:embed="rId2"/>
          <a:stretch/>
        </p:blipFill>
        <p:spPr>
          <a:xfrm>
            <a:off x="2286000" y="2743920"/>
            <a:ext cx="4000680" cy="3419280"/>
          </a:xfrm>
          <a:prstGeom prst="rect">
            <a:avLst/>
          </a:prstGeom>
          <a:noFill/>
          <a:ln w="0">
            <a:noFill/>
          </a:ln>
        </p:spPr>
      </p:pic>
      <p:sp>
        <p:nvSpPr>
          <p:cNvPr id="4" name="PlaceHolder 3"/>
          <p:cNvSpPr>
            <a:spLocks noGrp="1"/>
          </p:cNvSpPr>
          <p:nvPr>
            <p:ph type="sldNum" idx="8"/>
          </p:nvPr>
        </p:nvSpPr>
        <p:spPr/>
        <p:txBody>
          <a:bodyPr/>
          <a:p>
            <a:fld id="{1739BAEC-78AF-40F9-B258-6237887C1E8A}" type="slidenum">
              <a:t>23</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PlaceHolder 1"/>
          <p:cNvSpPr>
            <a:spLocks noGrp="1"/>
          </p:cNvSpPr>
          <p:nvPr>
            <p:ph type="title"/>
          </p:nvPr>
        </p:nvSpPr>
        <p:spPr>
          <a:xfrm>
            <a:off x="504000" y="301320"/>
            <a:ext cx="9068040" cy="1258560"/>
          </a:xfrm>
          <a:prstGeom prst="rect">
            <a:avLst/>
          </a:prstGeom>
          <a:solidFill>
            <a:srgbClr val="ffffff">
              <a:alpha val="50000"/>
            </a:srgbClr>
          </a:solidFill>
          <a:ln w="0">
            <a:noFill/>
          </a:ln>
        </p:spPr>
        <p:txBody>
          <a:bodyPr lIns="0" rIns="0" tIns="0" bIns="0" anchor="ctr">
            <a:noAutofit/>
          </a:bodyPr>
          <a:p>
            <a:pPr indent="0" algn="ctr" defTabSz="914400">
              <a:lnSpc>
                <a:spcPct val="100000"/>
              </a:lnSpc>
              <a:buNone/>
              <a:tabLst>
                <a:tab algn="l" pos="0"/>
              </a:tabLst>
            </a:pPr>
            <a:r>
              <a:rPr b="0" lang="de-DE" sz="4400" spc="-1" strike="noStrike">
                <a:solidFill>
                  <a:srgbClr val="000000"/>
                </a:solidFill>
                <a:latin typeface="Arial"/>
                <a:ea typeface="DejaVu Sans"/>
              </a:rPr>
              <a:t>Erstelltes Datenmodell Datawarehouse</a:t>
            </a:r>
            <a:endParaRPr b="0" lang="de-DE" sz="4400" spc="-1" strike="noStrike">
              <a:solidFill>
                <a:srgbClr val="000000"/>
              </a:solidFill>
              <a:latin typeface="Calibri"/>
            </a:endParaRPr>
          </a:p>
        </p:txBody>
      </p:sp>
      <p:sp>
        <p:nvSpPr>
          <p:cNvPr id="97" name="PlaceHolder 2"/>
          <p:cNvSpPr>
            <a:spLocks noGrp="1"/>
          </p:cNvSpPr>
          <p:nvPr>
            <p:ph/>
          </p:nvPr>
        </p:nvSpPr>
        <p:spPr>
          <a:xfrm>
            <a:off x="504000" y="1769040"/>
            <a:ext cx="9068040" cy="4851360"/>
          </a:xfrm>
          <a:prstGeom prst="rect">
            <a:avLst/>
          </a:prstGeom>
          <a:solidFill>
            <a:srgbClr val="ffffff">
              <a:alpha val="50000"/>
            </a:srgbClr>
          </a:solidFill>
          <a:ln w="0">
            <a:noFill/>
          </a:ln>
        </p:spPr>
        <p:txBody>
          <a:bodyPr lIns="0" rIns="0" tIns="0" bIns="0" anchor="t">
            <a:normAutofit/>
          </a:bodyPr>
          <a:p>
            <a:pPr marL="432000" indent="0" defTabSz="914400">
              <a:lnSpc>
                <a:spcPct val="100000"/>
              </a:lnSpc>
              <a:spcAft>
                <a:spcPts val="1417"/>
              </a:spcAft>
              <a:buNone/>
              <a:tabLst>
                <a:tab algn="l" pos="0"/>
              </a:tabLst>
            </a:pPr>
            <a:r>
              <a:rPr b="0" lang="de-DE" sz="3200" spc="-1" strike="noStrike">
                <a:solidFill>
                  <a:srgbClr val="000000"/>
                </a:solidFill>
                <a:latin typeface="Arial"/>
                <a:ea typeface="DejaVu Sans"/>
              </a:rPr>
              <a:t>Star Schema</a:t>
            </a:r>
            <a:br>
              <a:rPr sz="3200"/>
            </a:br>
            <a:endParaRPr b="0" lang="de-DE" sz="3200" spc="-1" strike="noStrike">
              <a:solidFill>
                <a:srgbClr val="000000"/>
              </a:solidFill>
              <a:latin typeface="Calibri"/>
            </a:endParaRPr>
          </a:p>
        </p:txBody>
      </p:sp>
      <p:pic>
        <p:nvPicPr>
          <p:cNvPr id="98" name="Grafik 2" descr=""/>
          <p:cNvPicPr/>
          <p:nvPr/>
        </p:nvPicPr>
        <p:blipFill>
          <a:blip r:embed="rId1"/>
          <a:stretch/>
        </p:blipFill>
        <p:spPr>
          <a:xfrm>
            <a:off x="7920000" y="237600"/>
            <a:ext cx="1631160" cy="1379880"/>
          </a:xfrm>
          <a:prstGeom prst="rect">
            <a:avLst/>
          </a:prstGeom>
          <a:noFill/>
          <a:ln w="0">
            <a:noFill/>
          </a:ln>
        </p:spPr>
      </p:pic>
      <p:pic>
        <p:nvPicPr>
          <p:cNvPr id="99" name="" descr=""/>
          <p:cNvPicPr/>
          <p:nvPr/>
        </p:nvPicPr>
        <p:blipFill>
          <a:blip r:embed="rId2"/>
          <a:stretch/>
        </p:blipFill>
        <p:spPr>
          <a:xfrm>
            <a:off x="685800" y="2743920"/>
            <a:ext cx="7682760" cy="2985840"/>
          </a:xfrm>
          <a:prstGeom prst="rect">
            <a:avLst/>
          </a:prstGeom>
          <a:noFill/>
          <a:ln w="0">
            <a:noFill/>
          </a:ln>
        </p:spPr>
      </p:pic>
      <p:sp>
        <p:nvSpPr>
          <p:cNvPr id="4" name="PlaceHolder 3"/>
          <p:cNvSpPr>
            <a:spLocks noGrp="1"/>
          </p:cNvSpPr>
          <p:nvPr>
            <p:ph type="sldNum" idx="8"/>
          </p:nvPr>
        </p:nvSpPr>
        <p:spPr/>
        <p:txBody>
          <a:bodyPr/>
          <a:p>
            <a:fld id="{01F02374-3271-4366-85F9-2F6A673A48BA}" type="slidenum">
              <a:t>23</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PlaceHolder 1"/>
          <p:cNvSpPr>
            <a:spLocks noGrp="1"/>
          </p:cNvSpPr>
          <p:nvPr>
            <p:ph type="title"/>
          </p:nvPr>
        </p:nvSpPr>
        <p:spPr>
          <a:xfrm>
            <a:off x="504000" y="-5040"/>
            <a:ext cx="9068040" cy="1871640"/>
          </a:xfrm>
          <a:prstGeom prst="rect">
            <a:avLst/>
          </a:prstGeom>
          <a:solidFill>
            <a:srgbClr val="ffffff">
              <a:alpha val="50000"/>
            </a:srgbClr>
          </a:solidFill>
          <a:ln w="0">
            <a:noFill/>
          </a:ln>
        </p:spPr>
        <p:txBody>
          <a:bodyPr lIns="0" rIns="0" tIns="0" bIns="0" anchor="ctr">
            <a:noAutofit/>
          </a:bodyPr>
          <a:p>
            <a:pPr indent="0" algn="ctr" defTabSz="914400">
              <a:lnSpc>
                <a:spcPct val="100000"/>
              </a:lnSpc>
              <a:buNone/>
              <a:tabLst>
                <a:tab algn="l" pos="0"/>
              </a:tabLst>
            </a:pPr>
            <a:r>
              <a:rPr b="0" lang="de-DE" sz="4400" spc="-1" strike="noStrike">
                <a:solidFill>
                  <a:srgbClr val="000000"/>
                </a:solidFill>
                <a:latin typeface="Arial"/>
                <a:ea typeface="DejaVu Sans"/>
              </a:rPr>
              <a:t>Verwendete Methoden, Techniken, Software, Tools –&gt; Warum diese? 1/2</a:t>
            </a:r>
            <a:endParaRPr b="0" lang="de-DE" sz="4400" spc="-1" strike="noStrike">
              <a:solidFill>
                <a:srgbClr val="000000"/>
              </a:solidFill>
              <a:latin typeface="Calibri"/>
            </a:endParaRPr>
          </a:p>
        </p:txBody>
      </p:sp>
      <p:sp>
        <p:nvSpPr>
          <p:cNvPr id="101" name="PlaceHolder 2"/>
          <p:cNvSpPr>
            <a:spLocks noGrp="1"/>
          </p:cNvSpPr>
          <p:nvPr>
            <p:ph/>
          </p:nvPr>
        </p:nvSpPr>
        <p:spPr>
          <a:xfrm>
            <a:off x="504000" y="1769040"/>
            <a:ext cx="9068040" cy="4851360"/>
          </a:xfrm>
          <a:prstGeom prst="rect">
            <a:avLst/>
          </a:prstGeom>
          <a:solidFill>
            <a:srgbClr val="ffffff">
              <a:alpha val="50000"/>
            </a:srgbClr>
          </a:solidFill>
          <a:ln w="0">
            <a:noFill/>
          </a:ln>
        </p:spPr>
        <p:txBody>
          <a:bodyPr lIns="0" rIns="0" tIns="0" bIns="0" anchor="t">
            <a:normAutofit fontScale="70000" lnSpcReduction="20000"/>
          </a:bodyPr>
          <a:p>
            <a:pPr marL="432000" indent="-324000" defTabSz="914400">
              <a:lnSpc>
                <a:spcPct val="100000"/>
              </a:lnSpc>
              <a:spcAft>
                <a:spcPts val="1417"/>
              </a:spcAft>
              <a:buClr>
                <a:srgbClr val="000000"/>
              </a:buClr>
              <a:buSzPct val="45000"/>
              <a:buFont typeface="Wingdings" charset="2"/>
              <a:buChar char=""/>
            </a:pPr>
            <a:r>
              <a:rPr b="0" lang="de-DE" sz="3200" spc="-1" strike="noStrike">
                <a:solidFill>
                  <a:srgbClr val="000000"/>
                </a:solidFill>
                <a:latin typeface="Arial"/>
                <a:ea typeface="DejaVu Sans"/>
              </a:rPr>
              <a:t>ERM: </a:t>
            </a:r>
            <a:endParaRPr b="0" lang="de-DE" sz="3200" spc="-1" strike="noStrike">
              <a:solidFill>
                <a:srgbClr val="000000"/>
              </a:solidFill>
              <a:latin typeface="Calibri"/>
            </a:endParaRPr>
          </a:p>
          <a:p>
            <a:pPr lvl="1" marL="864000" indent="-324000" defTabSz="914400">
              <a:lnSpc>
                <a:spcPct val="100000"/>
              </a:lnSpc>
              <a:spcAft>
                <a:spcPts val="1134"/>
              </a:spcAft>
              <a:buClr>
                <a:srgbClr val="000000"/>
              </a:buClr>
              <a:buSzPct val="75000"/>
              <a:buFont typeface="Symbol"/>
              <a:buChar char=""/>
            </a:pPr>
            <a:r>
              <a:rPr b="0" lang="de-DE" sz="2800" spc="-1" strike="noStrike">
                <a:solidFill>
                  <a:srgbClr val="000000"/>
                </a:solidFill>
                <a:latin typeface="Arial"/>
                <a:ea typeface="DejaVu Sans"/>
              </a:rPr>
              <a:t>Drawio ist ein kostenloses für die gängigen Tools Confluence und Jira und bietet eine intuitive Oberfläche, schnelle Diagrammerstellung, passende „Bausteine und ist in Echtzeit Multi-User fähig.</a:t>
            </a:r>
            <a:endParaRPr b="0" lang="de-DE" sz="2800" spc="-1" strike="noStrike">
              <a:solidFill>
                <a:srgbClr val="000000"/>
              </a:solidFill>
              <a:latin typeface="Calibri"/>
            </a:endParaRPr>
          </a:p>
          <a:p>
            <a:pPr marL="432000" indent="-324000" defTabSz="914400">
              <a:lnSpc>
                <a:spcPct val="100000"/>
              </a:lnSpc>
              <a:spcAft>
                <a:spcPts val="1417"/>
              </a:spcAft>
              <a:buClr>
                <a:srgbClr val="000000"/>
              </a:buClr>
              <a:buSzPct val="45000"/>
              <a:buFont typeface="Wingdings" charset="2"/>
              <a:buChar char=""/>
            </a:pPr>
            <a:r>
              <a:rPr b="0" lang="de-DE" sz="3200" spc="-1" strike="noStrike">
                <a:solidFill>
                  <a:srgbClr val="000000"/>
                </a:solidFill>
                <a:latin typeface="Arial"/>
                <a:ea typeface="DejaVu Sans"/>
              </a:rPr>
              <a:t>Datenbank: </a:t>
            </a:r>
            <a:endParaRPr b="0" lang="de-DE" sz="3200" spc="-1" strike="noStrike">
              <a:solidFill>
                <a:srgbClr val="000000"/>
              </a:solidFill>
              <a:latin typeface="Calibri"/>
            </a:endParaRPr>
          </a:p>
          <a:p>
            <a:pPr lvl="1" marL="864000" indent="-324000" defTabSz="914400">
              <a:lnSpc>
                <a:spcPct val="100000"/>
              </a:lnSpc>
              <a:spcAft>
                <a:spcPts val="1134"/>
              </a:spcAft>
              <a:buClr>
                <a:srgbClr val="000000"/>
              </a:buClr>
              <a:buSzPct val="75000"/>
              <a:buFont typeface="Symbol"/>
              <a:buChar char=""/>
            </a:pPr>
            <a:r>
              <a:rPr b="0" lang="de-DE" sz="2800" spc="-1" strike="noStrike">
                <a:solidFill>
                  <a:srgbClr val="000000"/>
                </a:solidFill>
                <a:latin typeface="Arial"/>
                <a:ea typeface="DejaVu Sans"/>
              </a:rPr>
              <a:t>SQLite ist eine gemeinfreie Programmbibliothek, die ein relationales Datenbanksystem enthält. SQLite wird in Mobiltelefonen, in Browsern, Skype und vielen anderen Anwendungen eingesetzt. Es ist das verbreitetste und meistverwendete Datenbanksystem der Welt; es kann mit externen Quellen wie CSV Dateien umgehen, dies ist besonders vorteilhaft, wenn Daten vom Auftraggeber importiert werden müssen. </a:t>
            </a:r>
            <a:endParaRPr b="0" lang="de-DE" sz="2800" spc="-1" strike="noStrike">
              <a:solidFill>
                <a:srgbClr val="000000"/>
              </a:solidFill>
              <a:latin typeface="Calibri"/>
            </a:endParaRPr>
          </a:p>
          <a:p>
            <a:pPr lvl="1" marL="864000" indent="-324000" defTabSz="914400">
              <a:lnSpc>
                <a:spcPct val="100000"/>
              </a:lnSpc>
              <a:spcAft>
                <a:spcPts val="1134"/>
              </a:spcAft>
              <a:buClr>
                <a:srgbClr val="000000"/>
              </a:buClr>
              <a:buSzPct val="75000"/>
              <a:buFont typeface="Symbol"/>
              <a:buChar char=""/>
            </a:pPr>
            <a:r>
              <a:rPr b="0" lang="de-DE" sz="2800" spc="-1" strike="noStrike">
                <a:solidFill>
                  <a:srgbClr val="000000"/>
                </a:solidFill>
                <a:latin typeface="Arial"/>
                <a:ea typeface="DejaVu Sans"/>
              </a:rPr>
              <a:t>SQLite bringt eine überschaubare Anzahl nativer Datentypen mit, nämlich: BLOB, NULL, INTEGER, REAL und TEXT,</a:t>
            </a:r>
            <a:endParaRPr b="0" lang="de-DE" sz="2800" spc="-1" strike="noStrike">
              <a:solidFill>
                <a:srgbClr val="000000"/>
              </a:solidFill>
              <a:latin typeface="Calibri"/>
            </a:endParaRPr>
          </a:p>
          <a:p>
            <a:pPr marL="432000" indent="-324000" defTabSz="914400">
              <a:lnSpc>
                <a:spcPct val="100000"/>
              </a:lnSpc>
              <a:spcAft>
                <a:spcPts val="1417"/>
              </a:spcAft>
              <a:buClr>
                <a:srgbClr val="000000"/>
              </a:buClr>
              <a:buSzPct val="45000"/>
              <a:buFont typeface="Wingdings" charset="2"/>
              <a:buChar char=""/>
            </a:pPr>
            <a:r>
              <a:rPr b="0" lang="de-DE" sz="3200" spc="-1" strike="noStrike">
                <a:solidFill>
                  <a:srgbClr val="000000"/>
                </a:solidFill>
                <a:latin typeface="Arial"/>
                <a:ea typeface="DejaVu Sans"/>
              </a:rPr>
              <a:t>Modellierung:</a:t>
            </a:r>
            <a:endParaRPr b="0" lang="de-DE" sz="3200" spc="-1" strike="noStrike">
              <a:solidFill>
                <a:srgbClr val="000000"/>
              </a:solidFill>
              <a:latin typeface="Calibri"/>
            </a:endParaRPr>
          </a:p>
          <a:p>
            <a:pPr lvl="1" marL="864000" indent="-324000" defTabSz="914400">
              <a:lnSpc>
                <a:spcPct val="100000"/>
              </a:lnSpc>
              <a:spcAft>
                <a:spcPts val="1134"/>
              </a:spcAft>
              <a:buClr>
                <a:srgbClr val="000000"/>
              </a:buClr>
              <a:buSzPct val="75000"/>
              <a:buFont typeface="Symbol"/>
              <a:buChar char=""/>
            </a:pPr>
            <a:r>
              <a:rPr b="0" lang="de-DE" sz="2800" spc="-1" strike="noStrike">
                <a:solidFill>
                  <a:srgbClr val="000000"/>
                </a:solidFill>
                <a:latin typeface="Arial"/>
                <a:ea typeface="DejaVu Sans"/>
              </a:rPr>
              <a:t>Methode Data Vault, da es mehr als fünf Faktentabellen gibt und der Zeitaufwand für das Design bei Data Vault vorteilhafter ist. </a:t>
            </a:r>
            <a:endParaRPr b="0" lang="de-DE" sz="2800" spc="-1" strike="noStrike">
              <a:solidFill>
                <a:srgbClr val="000000"/>
              </a:solidFill>
              <a:latin typeface="Calibri"/>
            </a:endParaRPr>
          </a:p>
        </p:txBody>
      </p:sp>
      <p:pic>
        <p:nvPicPr>
          <p:cNvPr id="102" name="Grafik 93" descr=""/>
          <p:cNvPicPr/>
          <p:nvPr/>
        </p:nvPicPr>
        <p:blipFill>
          <a:blip r:embed="rId1"/>
          <a:stretch/>
        </p:blipFill>
        <p:spPr>
          <a:xfrm>
            <a:off x="8027280" y="1260000"/>
            <a:ext cx="1544760" cy="897480"/>
          </a:xfrm>
          <a:prstGeom prst="rect">
            <a:avLst/>
          </a:prstGeom>
          <a:noFill/>
          <a:ln w="0">
            <a:noFill/>
          </a:ln>
        </p:spPr>
      </p:pic>
      <p:sp>
        <p:nvSpPr>
          <p:cNvPr id="4" name="PlaceHolder 3"/>
          <p:cNvSpPr>
            <a:spLocks noGrp="1"/>
          </p:cNvSpPr>
          <p:nvPr>
            <p:ph type="sldNum" idx="8"/>
          </p:nvPr>
        </p:nvSpPr>
        <p:spPr/>
        <p:txBody>
          <a:bodyPr/>
          <a:p>
            <a:fld id="{5641CB51-186C-48BA-8D80-179C2B8A74E5}" type="slidenum">
              <a:t>24</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PlaceHolder 1"/>
          <p:cNvSpPr>
            <a:spLocks noGrp="1"/>
          </p:cNvSpPr>
          <p:nvPr>
            <p:ph type="title"/>
          </p:nvPr>
        </p:nvSpPr>
        <p:spPr>
          <a:xfrm>
            <a:off x="504000" y="-5040"/>
            <a:ext cx="9068040" cy="1871640"/>
          </a:xfrm>
          <a:prstGeom prst="rect">
            <a:avLst/>
          </a:prstGeom>
          <a:solidFill>
            <a:srgbClr val="ffffff">
              <a:alpha val="50000"/>
            </a:srgbClr>
          </a:solidFill>
          <a:ln w="0">
            <a:noFill/>
          </a:ln>
        </p:spPr>
        <p:txBody>
          <a:bodyPr lIns="0" rIns="0" tIns="0" bIns="0" anchor="ctr">
            <a:noAutofit/>
          </a:bodyPr>
          <a:p>
            <a:pPr indent="0" algn="ctr" defTabSz="914400">
              <a:lnSpc>
                <a:spcPct val="100000"/>
              </a:lnSpc>
              <a:buNone/>
              <a:tabLst>
                <a:tab algn="l" pos="0"/>
              </a:tabLst>
            </a:pPr>
            <a:r>
              <a:rPr b="0" lang="de-DE" sz="4400" spc="-1" strike="noStrike">
                <a:solidFill>
                  <a:srgbClr val="000000"/>
                </a:solidFill>
                <a:latin typeface="Arial"/>
                <a:ea typeface="DejaVu Sans"/>
              </a:rPr>
              <a:t>Verwendete Methoden, Techniken, Software, Tools –&gt; Warum diese? 2/2</a:t>
            </a:r>
            <a:endParaRPr b="0" lang="de-DE" sz="4400" spc="-1" strike="noStrike">
              <a:solidFill>
                <a:srgbClr val="000000"/>
              </a:solidFill>
              <a:latin typeface="Calibri"/>
            </a:endParaRPr>
          </a:p>
        </p:txBody>
      </p:sp>
      <p:sp>
        <p:nvSpPr>
          <p:cNvPr id="104" name="PlaceHolder 2"/>
          <p:cNvSpPr>
            <a:spLocks noGrp="1"/>
          </p:cNvSpPr>
          <p:nvPr>
            <p:ph/>
          </p:nvPr>
        </p:nvSpPr>
        <p:spPr>
          <a:xfrm>
            <a:off x="504000" y="1769040"/>
            <a:ext cx="9068040" cy="4851360"/>
          </a:xfrm>
          <a:prstGeom prst="rect">
            <a:avLst/>
          </a:prstGeom>
          <a:solidFill>
            <a:srgbClr val="ffffff">
              <a:alpha val="50000"/>
            </a:srgbClr>
          </a:solidFill>
          <a:ln w="0">
            <a:noFill/>
          </a:ln>
        </p:spPr>
        <p:txBody>
          <a:bodyPr lIns="0" rIns="0" tIns="0" bIns="0" anchor="t">
            <a:normAutofit fontScale="85000" lnSpcReduction="10000"/>
          </a:bodyPr>
          <a:p>
            <a:pPr marL="432000" indent="-324000" defTabSz="914400">
              <a:lnSpc>
                <a:spcPct val="100000"/>
              </a:lnSpc>
              <a:spcAft>
                <a:spcPts val="1417"/>
              </a:spcAft>
              <a:buClr>
                <a:srgbClr val="000000"/>
              </a:buClr>
              <a:buSzPct val="45000"/>
              <a:buFont typeface="Wingdings" charset="2"/>
              <a:buChar char=""/>
            </a:pPr>
            <a:r>
              <a:rPr b="0" lang="de-DE" sz="3200" spc="-1" strike="noStrike">
                <a:solidFill>
                  <a:srgbClr val="000000"/>
                </a:solidFill>
                <a:latin typeface="Arial"/>
                <a:ea typeface="DejaVu Sans"/>
              </a:rPr>
              <a:t>Data Dictionary: </a:t>
            </a:r>
            <a:endParaRPr b="0" lang="de-DE" sz="3200" spc="-1" strike="noStrike">
              <a:solidFill>
                <a:srgbClr val="000000"/>
              </a:solidFill>
              <a:latin typeface="Calibri"/>
            </a:endParaRPr>
          </a:p>
          <a:p>
            <a:pPr lvl="1" marL="864000" indent="-324000" defTabSz="914400">
              <a:lnSpc>
                <a:spcPct val="100000"/>
              </a:lnSpc>
              <a:spcAft>
                <a:spcPts val="1134"/>
              </a:spcAft>
              <a:buClr>
                <a:srgbClr val="000000"/>
              </a:buClr>
              <a:buSzPct val="75000"/>
              <a:buFont typeface="Symbol"/>
              <a:buChar char=""/>
            </a:pPr>
            <a:r>
              <a:rPr b="0" lang="de-DE" sz="2800" spc="-1" strike="noStrike">
                <a:solidFill>
                  <a:srgbClr val="000000"/>
                </a:solidFill>
                <a:latin typeface="Arial"/>
                <a:ea typeface="DejaVu Sans"/>
              </a:rPr>
              <a:t>Mit dem Exceltool kann man die Tabellen und Attribute übersichtlich darstellen und ebenfalls Bemerkungen zur Data Quality ergänzen und nachbearbeiten. Es kann leicht den Anwendern (Datatypisten) zur Verfügung gestellt werden. </a:t>
            </a:r>
            <a:endParaRPr b="0" lang="de-DE" sz="2800" spc="-1" strike="noStrike">
              <a:solidFill>
                <a:srgbClr val="000000"/>
              </a:solidFill>
              <a:latin typeface="Calibri"/>
            </a:endParaRPr>
          </a:p>
          <a:p>
            <a:pPr marL="432000" indent="-324000" defTabSz="914400">
              <a:lnSpc>
                <a:spcPct val="100000"/>
              </a:lnSpc>
              <a:spcAft>
                <a:spcPts val="1417"/>
              </a:spcAft>
              <a:buClr>
                <a:srgbClr val="000000"/>
              </a:buClr>
              <a:buSzPct val="45000"/>
              <a:buFont typeface="Wingdings" charset="2"/>
              <a:buChar char=""/>
            </a:pPr>
            <a:r>
              <a:rPr b="0" lang="de-DE" sz="3200" spc="-1" strike="noStrike">
                <a:solidFill>
                  <a:srgbClr val="000000"/>
                </a:solidFill>
                <a:latin typeface="Arial"/>
                <a:ea typeface="DejaVu Sans"/>
              </a:rPr>
              <a:t>Data Quality: </a:t>
            </a:r>
            <a:endParaRPr b="0" lang="de-DE" sz="3200" spc="-1" strike="noStrike">
              <a:solidFill>
                <a:srgbClr val="000000"/>
              </a:solidFill>
              <a:latin typeface="Calibri"/>
            </a:endParaRPr>
          </a:p>
          <a:p>
            <a:pPr lvl="1" marL="864000" indent="-324000" defTabSz="914400">
              <a:lnSpc>
                <a:spcPct val="100000"/>
              </a:lnSpc>
              <a:spcAft>
                <a:spcPts val="1134"/>
              </a:spcAft>
              <a:buClr>
                <a:srgbClr val="000000"/>
              </a:buClr>
              <a:buSzPct val="75000"/>
              <a:buFont typeface="Symbol"/>
              <a:buChar char=""/>
            </a:pPr>
            <a:r>
              <a:rPr b="0" lang="de-DE" sz="2800" spc="-1" strike="noStrike">
                <a:solidFill>
                  <a:srgbClr val="000000"/>
                </a:solidFill>
                <a:latin typeface="Arial"/>
                <a:ea typeface="DejaVu Sans"/>
              </a:rPr>
              <a:t>Das Data Quality Konzept soll ebenfalls allen zur Verfügung stellen und kann als Pdf Dokument leicht verteilt werden. </a:t>
            </a:r>
            <a:endParaRPr b="0" lang="de-DE" sz="2800" spc="-1" strike="noStrike">
              <a:solidFill>
                <a:srgbClr val="000000"/>
              </a:solidFill>
              <a:latin typeface="Calibri"/>
            </a:endParaRPr>
          </a:p>
          <a:p>
            <a:pPr marL="432000" indent="-324000" defTabSz="914400">
              <a:lnSpc>
                <a:spcPct val="100000"/>
              </a:lnSpc>
              <a:spcAft>
                <a:spcPts val="1417"/>
              </a:spcAft>
              <a:buClr>
                <a:srgbClr val="000000"/>
              </a:buClr>
              <a:buSzPct val="45000"/>
              <a:buFont typeface="Wingdings" charset="2"/>
              <a:buChar char=""/>
            </a:pPr>
            <a:r>
              <a:rPr b="0" lang="de-DE" sz="3200" spc="-1" strike="noStrike">
                <a:solidFill>
                  <a:srgbClr val="000000"/>
                </a:solidFill>
                <a:latin typeface="Arial"/>
                <a:ea typeface="DejaVu Sans"/>
              </a:rPr>
              <a:t>Präsentation:</a:t>
            </a:r>
            <a:endParaRPr b="0" lang="de-DE" sz="3200" spc="-1" strike="noStrike">
              <a:solidFill>
                <a:srgbClr val="000000"/>
              </a:solidFill>
              <a:latin typeface="Calibri"/>
            </a:endParaRPr>
          </a:p>
          <a:p>
            <a:pPr lvl="1" marL="864000" indent="-324000" defTabSz="914400">
              <a:lnSpc>
                <a:spcPct val="100000"/>
              </a:lnSpc>
              <a:spcAft>
                <a:spcPts val="1134"/>
              </a:spcAft>
              <a:buClr>
                <a:srgbClr val="000000"/>
              </a:buClr>
              <a:buSzPct val="75000"/>
              <a:buFont typeface="Symbol"/>
              <a:buChar char=""/>
            </a:pPr>
            <a:r>
              <a:rPr b="0" lang="de-DE" sz="2800" spc="-1" strike="noStrike">
                <a:solidFill>
                  <a:srgbClr val="000000"/>
                </a:solidFill>
                <a:latin typeface="Arial"/>
                <a:ea typeface="DejaVu Sans"/>
              </a:rPr>
              <a:t>Wir entschieden uns für Powerpoint, da es ein gängiges Tool ist. </a:t>
            </a:r>
            <a:endParaRPr b="0" lang="de-DE" sz="2800" spc="-1" strike="noStrike">
              <a:solidFill>
                <a:srgbClr val="000000"/>
              </a:solidFill>
              <a:latin typeface="Calibri"/>
            </a:endParaRPr>
          </a:p>
        </p:txBody>
      </p:sp>
      <p:pic>
        <p:nvPicPr>
          <p:cNvPr id="105" name="Grafik 96" descr=""/>
          <p:cNvPicPr/>
          <p:nvPr/>
        </p:nvPicPr>
        <p:blipFill>
          <a:blip r:embed="rId1"/>
          <a:stretch/>
        </p:blipFill>
        <p:spPr>
          <a:xfrm>
            <a:off x="8027280" y="1260000"/>
            <a:ext cx="1544760" cy="897480"/>
          </a:xfrm>
          <a:prstGeom prst="rect">
            <a:avLst/>
          </a:prstGeom>
          <a:noFill/>
          <a:ln w="0">
            <a:noFill/>
          </a:ln>
        </p:spPr>
      </p:pic>
      <p:sp>
        <p:nvSpPr>
          <p:cNvPr id="4" name="PlaceHolder 3"/>
          <p:cNvSpPr>
            <a:spLocks noGrp="1"/>
          </p:cNvSpPr>
          <p:nvPr>
            <p:ph type="sldNum" idx="8"/>
          </p:nvPr>
        </p:nvSpPr>
        <p:spPr/>
        <p:txBody>
          <a:bodyPr/>
          <a:p>
            <a:fld id="{293C3758-DAFF-4B4A-B8E3-06E27FE6669D}" type="slidenum">
              <a:t>25</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PlaceHolder 1"/>
          <p:cNvSpPr>
            <a:spLocks noGrp="1"/>
          </p:cNvSpPr>
          <p:nvPr>
            <p:ph type="title"/>
          </p:nvPr>
        </p:nvSpPr>
        <p:spPr>
          <a:xfrm>
            <a:off x="504000" y="301320"/>
            <a:ext cx="9068040" cy="1258560"/>
          </a:xfrm>
          <a:prstGeom prst="rect">
            <a:avLst/>
          </a:prstGeom>
          <a:solidFill>
            <a:srgbClr val="ffffff">
              <a:alpha val="50000"/>
            </a:srgbClr>
          </a:solidFill>
          <a:ln w="0">
            <a:noFill/>
          </a:ln>
        </p:spPr>
        <p:txBody>
          <a:bodyPr lIns="0" rIns="0" tIns="0" bIns="0" anchor="ctr">
            <a:noAutofit/>
          </a:bodyPr>
          <a:p>
            <a:pPr indent="0" algn="ctr" defTabSz="914400">
              <a:lnSpc>
                <a:spcPct val="100000"/>
              </a:lnSpc>
              <a:buNone/>
              <a:tabLst>
                <a:tab algn="l" pos="0"/>
              </a:tabLst>
            </a:pPr>
            <a:r>
              <a:rPr b="0" lang="de-DE" sz="4400" spc="-1" strike="noStrike">
                <a:solidFill>
                  <a:srgbClr val="000000"/>
                </a:solidFill>
                <a:latin typeface="Arial"/>
                <a:ea typeface="DejaVu Sans"/>
              </a:rPr>
              <a:t>Vorgehensweise beim </a:t>
            </a:r>
            <a:br>
              <a:rPr sz="4400"/>
            </a:br>
            <a:r>
              <a:rPr b="0" lang="de-DE" sz="4400" spc="-1" strike="noStrike">
                <a:solidFill>
                  <a:srgbClr val="000000"/>
                </a:solidFill>
                <a:latin typeface="Arial"/>
                <a:ea typeface="DejaVu Sans"/>
              </a:rPr>
              <a:t>Dataquality Konzept</a:t>
            </a:r>
            <a:endParaRPr b="0" lang="de-DE" sz="4400" spc="-1" strike="noStrike">
              <a:solidFill>
                <a:srgbClr val="000000"/>
              </a:solidFill>
              <a:latin typeface="Calibri"/>
            </a:endParaRPr>
          </a:p>
        </p:txBody>
      </p:sp>
      <p:sp>
        <p:nvSpPr>
          <p:cNvPr id="107" name="PlaceHolder 2"/>
          <p:cNvSpPr>
            <a:spLocks noGrp="1"/>
          </p:cNvSpPr>
          <p:nvPr>
            <p:ph/>
          </p:nvPr>
        </p:nvSpPr>
        <p:spPr>
          <a:xfrm>
            <a:off x="504000" y="1769040"/>
            <a:ext cx="9068040" cy="4851360"/>
          </a:xfrm>
          <a:prstGeom prst="rect">
            <a:avLst/>
          </a:prstGeom>
          <a:solidFill>
            <a:srgbClr val="ffffff">
              <a:alpha val="50000"/>
            </a:srgbClr>
          </a:solidFill>
          <a:ln w="0">
            <a:noFill/>
          </a:ln>
        </p:spPr>
        <p:txBody>
          <a:bodyPr lIns="0" rIns="0" tIns="0" bIns="0" anchor="t">
            <a:normAutofit lnSpcReduction="10000"/>
          </a:bodyPr>
          <a:p>
            <a:pPr marL="432000" indent="-324000" defTabSz="914400">
              <a:lnSpc>
                <a:spcPct val="100000"/>
              </a:lnSpc>
              <a:spcAft>
                <a:spcPts val="1417"/>
              </a:spcAft>
              <a:buClr>
                <a:srgbClr val="000000"/>
              </a:buClr>
              <a:buSzPct val="45000"/>
              <a:buFont typeface="Wingdings" charset="2"/>
              <a:buChar char=""/>
            </a:pPr>
            <a:r>
              <a:rPr b="0" lang="de-DE" sz="3200" spc="-1" strike="noStrike">
                <a:solidFill>
                  <a:srgbClr val="000000"/>
                </a:solidFill>
                <a:latin typeface="Arial"/>
                <a:ea typeface="DejaVu Sans"/>
              </a:rPr>
              <a:t>Analyse Ausgangssituation</a:t>
            </a:r>
            <a:endParaRPr b="0" lang="de-DE" sz="3200" spc="-1" strike="noStrike">
              <a:solidFill>
                <a:srgbClr val="000000"/>
              </a:solidFill>
              <a:latin typeface="Calibri"/>
            </a:endParaRPr>
          </a:p>
          <a:p>
            <a:pPr marL="432000" indent="-324000" defTabSz="914400">
              <a:lnSpc>
                <a:spcPct val="100000"/>
              </a:lnSpc>
              <a:spcAft>
                <a:spcPts val="1417"/>
              </a:spcAft>
              <a:buClr>
                <a:srgbClr val="000000"/>
              </a:buClr>
              <a:buSzPct val="45000"/>
              <a:buFont typeface="Wingdings" charset="2"/>
              <a:buChar char=""/>
            </a:pPr>
            <a:r>
              <a:rPr b="0" lang="de-DE" sz="3200" spc="-1" strike="noStrike">
                <a:solidFill>
                  <a:srgbClr val="000000"/>
                </a:solidFill>
                <a:latin typeface="Arial"/>
                <a:ea typeface="DejaVu Sans"/>
              </a:rPr>
              <a:t>Zielbeschreibung</a:t>
            </a:r>
            <a:endParaRPr b="0" lang="de-DE" sz="3200" spc="-1" strike="noStrike">
              <a:solidFill>
                <a:srgbClr val="000000"/>
              </a:solidFill>
              <a:latin typeface="Calibri"/>
            </a:endParaRPr>
          </a:p>
          <a:p>
            <a:pPr marL="432000" indent="-324000" defTabSz="914400">
              <a:lnSpc>
                <a:spcPct val="100000"/>
              </a:lnSpc>
              <a:spcAft>
                <a:spcPts val="1417"/>
              </a:spcAft>
              <a:buClr>
                <a:srgbClr val="000000"/>
              </a:buClr>
              <a:buSzPct val="45000"/>
              <a:buFont typeface="Wingdings" charset="2"/>
              <a:buChar char=""/>
            </a:pPr>
            <a:r>
              <a:rPr b="0" lang="de-DE" sz="3200" spc="-1" strike="noStrike">
                <a:solidFill>
                  <a:srgbClr val="000000"/>
                </a:solidFill>
                <a:latin typeface="Arial"/>
                <a:ea typeface="DejaVu Sans"/>
              </a:rPr>
              <a:t>Dokumentation </a:t>
            </a:r>
            <a:endParaRPr b="0" lang="de-DE" sz="3200" spc="-1" strike="noStrike">
              <a:solidFill>
                <a:srgbClr val="000000"/>
              </a:solidFill>
              <a:latin typeface="Calibri"/>
            </a:endParaRPr>
          </a:p>
          <a:p>
            <a:pPr lvl="1" marL="864000" indent="-324000" defTabSz="914400">
              <a:lnSpc>
                <a:spcPct val="100000"/>
              </a:lnSpc>
              <a:spcAft>
                <a:spcPts val="1134"/>
              </a:spcAft>
              <a:buClr>
                <a:srgbClr val="000000"/>
              </a:buClr>
              <a:buSzPct val="75000"/>
              <a:buFont typeface="Symbol"/>
              <a:buChar char=""/>
            </a:pPr>
            <a:r>
              <a:rPr b="0" lang="de-DE" sz="2800" spc="-1" strike="noStrike">
                <a:solidFill>
                  <a:srgbClr val="000000"/>
                </a:solidFill>
                <a:latin typeface="Arial"/>
                <a:ea typeface="DejaVu Sans"/>
              </a:rPr>
              <a:t>im Data Dictionary</a:t>
            </a:r>
            <a:endParaRPr b="0" lang="de-DE" sz="2800" spc="-1" strike="noStrike">
              <a:solidFill>
                <a:srgbClr val="000000"/>
              </a:solidFill>
              <a:latin typeface="Calibri"/>
            </a:endParaRPr>
          </a:p>
          <a:p>
            <a:pPr lvl="1" marL="864000" indent="-324000" defTabSz="914400">
              <a:lnSpc>
                <a:spcPct val="100000"/>
              </a:lnSpc>
              <a:spcAft>
                <a:spcPts val="1134"/>
              </a:spcAft>
              <a:buClr>
                <a:srgbClr val="000000"/>
              </a:buClr>
              <a:buSzPct val="75000"/>
              <a:buFont typeface="Symbol"/>
              <a:buChar char=""/>
            </a:pPr>
            <a:r>
              <a:rPr b="0" lang="de-DE" sz="2800" spc="-1" strike="noStrike">
                <a:solidFill>
                  <a:srgbClr val="000000"/>
                </a:solidFill>
                <a:latin typeface="Arial"/>
                <a:ea typeface="DejaVu Sans"/>
              </a:rPr>
              <a:t>im Data Quality Konzept</a:t>
            </a:r>
            <a:endParaRPr b="0" lang="de-DE" sz="2800" spc="-1" strike="noStrike">
              <a:solidFill>
                <a:srgbClr val="000000"/>
              </a:solidFill>
              <a:latin typeface="Calibri"/>
            </a:endParaRPr>
          </a:p>
          <a:p>
            <a:pPr marL="432000" indent="-324000" defTabSz="914400">
              <a:lnSpc>
                <a:spcPct val="100000"/>
              </a:lnSpc>
              <a:spcAft>
                <a:spcPts val="1417"/>
              </a:spcAft>
              <a:buClr>
                <a:srgbClr val="000000"/>
              </a:buClr>
              <a:buSzPct val="45000"/>
              <a:buFont typeface="Wingdings" charset="2"/>
              <a:buChar char=""/>
            </a:pPr>
            <a:r>
              <a:rPr b="0" lang="de-DE" sz="3200" spc="-1" strike="noStrike">
                <a:solidFill>
                  <a:srgbClr val="000000"/>
                </a:solidFill>
                <a:latin typeface="Arial"/>
                <a:ea typeface="DejaVu Sans"/>
              </a:rPr>
              <a:t>Erläuterung der entscheidenden Punkte mit Praxisbezug</a:t>
            </a:r>
            <a:endParaRPr b="0" lang="de-DE" sz="3200" spc="-1" strike="noStrike">
              <a:solidFill>
                <a:srgbClr val="000000"/>
              </a:solidFill>
              <a:latin typeface="Calibri"/>
            </a:endParaRPr>
          </a:p>
          <a:p>
            <a:pPr lvl="1" marL="864000" indent="-324000" defTabSz="914400">
              <a:lnSpc>
                <a:spcPct val="100000"/>
              </a:lnSpc>
              <a:spcAft>
                <a:spcPts val="1134"/>
              </a:spcAft>
              <a:buClr>
                <a:srgbClr val="000000"/>
              </a:buClr>
              <a:buSzPct val="75000"/>
              <a:buFont typeface="Symbol"/>
              <a:buChar char=""/>
            </a:pPr>
            <a:r>
              <a:rPr b="0" lang="de-DE" sz="2800" spc="-1" strike="noStrike">
                <a:solidFill>
                  <a:srgbClr val="000000"/>
                </a:solidFill>
                <a:latin typeface="Arial"/>
                <a:ea typeface="DejaVu Sans"/>
              </a:rPr>
              <a:t>Qualitätskriterien</a:t>
            </a:r>
            <a:endParaRPr b="0" lang="de-DE" sz="2800" spc="-1" strike="noStrike">
              <a:solidFill>
                <a:srgbClr val="000000"/>
              </a:solidFill>
              <a:latin typeface="Calibri"/>
            </a:endParaRPr>
          </a:p>
          <a:p>
            <a:pPr lvl="1" marL="864000" indent="-324000" defTabSz="914400">
              <a:lnSpc>
                <a:spcPct val="100000"/>
              </a:lnSpc>
              <a:spcAft>
                <a:spcPts val="1134"/>
              </a:spcAft>
              <a:buClr>
                <a:srgbClr val="000000"/>
              </a:buClr>
              <a:buSzPct val="75000"/>
              <a:buFont typeface="Symbol"/>
              <a:buChar char=""/>
            </a:pPr>
            <a:r>
              <a:rPr b="0" lang="de-DE" sz="2800" spc="-1" strike="noStrike">
                <a:solidFill>
                  <a:srgbClr val="000000"/>
                </a:solidFill>
                <a:latin typeface="Arial"/>
                <a:ea typeface="DejaVu Sans"/>
              </a:rPr>
              <a:t>Fehlerarten und Vorgehen zur Fehlerbereinigung</a:t>
            </a:r>
            <a:endParaRPr b="0" lang="de-DE" sz="2800" spc="-1" strike="noStrike">
              <a:solidFill>
                <a:srgbClr val="000000"/>
              </a:solidFill>
              <a:latin typeface="Calibri"/>
            </a:endParaRPr>
          </a:p>
        </p:txBody>
      </p:sp>
      <p:pic>
        <p:nvPicPr>
          <p:cNvPr id="108" name="Grafik 99" descr=""/>
          <p:cNvPicPr/>
          <p:nvPr/>
        </p:nvPicPr>
        <p:blipFill>
          <a:blip r:embed="rId1"/>
          <a:stretch/>
        </p:blipFill>
        <p:spPr>
          <a:xfrm>
            <a:off x="8008200" y="540000"/>
            <a:ext cx="1529280" cy="940320"/>
          </a:xfrm>
          <a:prstGeom prst="rect">
            <a:avLst/>
          </a:prstGeom>
          <a:noFill/>
          <a:ln w="0">
            <a:noFill/>
          </a:ln>
        </p:spPr>
      </p:pic>
      <p:sp>
        <p:nvSpPr>
          <p:cNvPr id="4" name="PlaceHolder 3"/>
          <p:cNvSpPr>
            <a:spLocks noGrp="1"/>
          </p:cNvSpPr>
          <p:nvPr>
            <p:ph type="sldNum" idx="8"/>
          </p:nvPr>
        </p:nvSpPr>
        <p:spPr/>
        <p:txBody>
          <a:bodyPr/>
          <a:p>
            <a:fld id="{C2240032-0B2A-42D2-B68B-74FBD8593184}" type="slidenum">
              <a:t>26</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PlaceHolder 1"/>
          <p:cNvSpPr>
            <a:spLocks noGrp="1"/>
          </p:cNvSpPr>
          <p:nvPr>
            <p:ph type="title"/>
          </p:nvPr>
        </p:nvSpPr>
        <p:spPr>
          <a:xfrm>
            <a:off x="504000" y="301320"/>
            <a:ext cx="9068040" cy="1258560"/>
          </a:xfrm>
          <a:prstGeom prst="rect">
            <a:avLst/>
          </a:prstGeom>
          <a:solidFill>
            <a:srgbClr val="ffffff">
              <a:alpha val="50000"/>
            </a:srgbClr>
          </a:solidFill>
          <a:ln w="0">
            <a:noFill/>
          </a:ln>
        </p:spPr>
        <p:txBody>
          <a:bodyPr lIns="0" rIns="0" tIns="0" bIns="0" anchor="ctr">
            <a:noAutofit/>
          </a:bodyPr>
          <a:p>
            <a:pPr indent="0" algn="ctr" defTabSz="914400">
              <a:lnSpc>
                <a:spcPct val="100000"/>
              </a:lnSpc>
              <a:buNone/>
              <a:tabLst>
                <a:tab algn="l" pos="0"/>
              </a:tabLst>
            </a:pPr>
            <a:r>
              <a:rPr b="0" lang="de-DE" sz="4400" spc="-1" strike="noStrike">
                <a:solidFill>
                  <a:srgbClr val="000000"/>
                </a:solidFill>
                <a:latin typeface="Arial"/>
                <a:ea typeface="DejaVu Sans"/>
              </a:rPr>
              <a:t>Inhalt Data Quality Konzept</a:t>
            </a:r>
            <a:endParaRPr b="0" lang="de-DE" sz="4400" spc="-1" strike="noStrike">
              <a:solidFill>
                <a:srgbClr val="000000"/>
              </a:solidFill>
              <a:latin typeface="Calibri"/>
            </a:endParaRPr>
          </a:p>
        </p:txBody>
      </p:sp>
      <p:sp>
        <p:nvSpPr>
          <p:cNvPr id="110" name="PlaceHolder 2"/>
          <p:cNvSpPr>
            <a:spLocks noGrp="1"/>
          </p:cNvSpPr>
          <p:nvPr>
            <p:ph/>
          </p:nvPr>
        </p:nvSpPr>
        <p:spPr>
          <a:xfrm>
            <a:off x="540000" y="1625040"/>
            <a:ext cx="9068040" cy="4851360"/>
          </a:xfrm>
          <a:prstGeom prst="rect">
            <a:avLst/>
          </a:prstGeom>
          <a:solidFill>
            <a:srgbClr val="ffffff">
              <a:alpha val="50000"/>
            </a:srgbClr>
          </a:solidFill>
          <a:ln w="0">
            <a:noFill/>
          </a:ln>
        </p:spPr>
        <p:txBody>
          <a:bodyPr lIns="0" rIns="0" tIns="0" bIns="0" anchor="t">
            <a:normAutofit fontScale="77500" lnSpcReduction="20000"/>
          </a:bodyPr>
          <a:p>
            <a:pPr marL="432000" indent="-324000" defTabSz="914400">
              <a:lnSpc>
                <a:spcPct val="100000"/>
              </a:lnSpc>
              <a:spcAft>
                <a:spcPts val="1417"/>
              </a:spcAft>
              <a:buClr>
                <a:srgbClr val="000000"/>
              </a:buClr>
              <a:buSzPct val="45000"/>
              <a:buFont typeface="Wingdings" charset="2"/>
              <a:buChar char=""/>
            </a:pPr>
            <a:r>
              <a:rPr b="0" lang="de-DE" sz="3200" spc="-1" strike="noStrike">
                <a:solidFill>
                  <a:srgbClr val="000000"/>
                </a:solidFill>
                <a:latin typeface="Arial"/>
                <a:ea typeface="DejaVu Sans"/>
              </a:rPr>
              <a:t>Zielsetzungen und Rahmenbedingungen</a:t>
            </a:r>
            <a:endParaRPr b="0" lang="de-DE" sz="3200" spc="-1" strike="noStrike">
              <a:solidFill>
                <a:srgbClr val="000000"/>
              </a:solidFill>
              <a:latin typeface="Calibri"/>
            </a:endParaRPr>
          </a:p>
          <a:p>
            <a:pPr marL="432000" indent="-324000" defTabSz="914400">
              <a:lnSpc>
                <a:spcPct val="100000"/>
              </a:lnSpc>
              <a:spcAft>
                <a:spcPts val="1417"/>
              </a:spcAft>
              <a:buClr>
                <a:srgbClr val="000000"/>
              </a:buClr>
              <a:buSzPct val="45000"/>
              <a:buFont typeface="Wingdings" charset="2"/>
              <a:buChar char=""/>
            </a:pPr>
            <a:r>
              <a:rPr b="0" lang="de-DE" sz="3200" spc="-1" strike="noStrike">
                <a:solidFill>
                  <a:srgbClr val="000000"/>
                </a:solidFill>
                <a:latin typeface="Arial"/>
                <a:ea typeface="DejaVu Sans"/>
              </a:rPr>
              <a:t>Elemente der Datenarchitektur und Datenstruktur</a:t>
            </a:r>
            <a:endParaRPr b="0" lang="de-DE" sz="3200" spc="-1" strike="noStrike">
              <a:solidFill>
                <a:srgbClr val="000000"/>
              </a:solidFill>
              <a:latin typeface="Calibri"/>
            </a:endParaRPr>
          </a:p>
          <a:p>
            <a:pPr lvl="1" marL="864000" indent="-324000" defTabSz="914400">
              <a:lnSpc>
                <a:spcPct val="100000"/>
              </a:lnSpc>
              <a:spcAft>
                <a:spcPts val="1134"/>
              </a:spcAft>
              <a:buClr>
                <a:srgbClr val="000000"/>
              </a:buClr>
              <a:buSzPct val="75000"/>
              <a:buFont typeface="Symbol"/>
              <a:buChar char=""/>
            </a:pPr>
            <a:r>
              <a:rPr b="0" lang="de-DE" sz="2800" spc="-1" strike="noStrike">
                <a:solidFill>
                  <a:srgbClr val="000000"/>
                </a:solidFill>
                <a:latin typeface="Arial"/>
                <a:ea typeface="DejaVu Sans"/>
              </a:rPr>
              <a:t>Datenmodell</a:t>
            </a:r>
            <a:endParaRPr b="0" lang="de-DE" sz="2800" spc="-1" strike="noStrike">
              <a:solidFill>
                <a:srgbClr val="000000"/>
              </a:solidFill>
              <a:latin typeface="Calibri"/>
            </a:endParaRPr>
          </a:p>
          <a:p>
            <a:pPr lvl="1" marL="864000" indent="-324000" defTabSz="914400">
              <a:lnSpc>
                <a:spcPct val="100000"/>
              </a:lnSpc>
              <a:spcAft>
                <a:spcPts val="1134"/>
              </a:spcAft>
              <a:buClr>
                <a:srgbClr val="000000"/>
              </a:buClr>
              <a:buSzPct val="75000"/>
              <a:buFont typeface="Symbol"/>
              <a:buChar char=""/>
            </a:pPr>
            <a:r>
              <a:rPr b="0" lang="de-DE" sz="2800" spc="-1" strike="noStrike">
                <a:solidFill>
                  <a:srgbClr val="000000"/>
                </a:solidFill>
                <a:latin typeface="Arial"/>
                <a:ea typeface="DejaVu Sans"/>
              </a:rPr>
              <a:t>ERM Modell</a:t>
            </a:r>
            <a:endParaRPr b="0" lang="de-DE" sz="2800" spc="-1" strike="noStrike">
              <a:solidFill>
                <a:srgbClr val="000000"/>
              </a:solidFill>
              <a:latin typeface="Calibri"/>
            </a:endParaRPr>
          </a:p>
          <a:p>
            <a:pPr lvl="1" marL="864000" indent="-324000" defTabSz="914400">
              <a:lnSpc>
                <a:spcPct val="100000"/>
              </a:lnSpc>
              <a:spcAft>
                <a:spcPts val="1134"/>
              </a:spcAft>
              <a:buClr>
                <a:srgbClr val="000000"/>
              </a:buClr>
              <a:buSzPct val="75000"/>
              <a:buFont typeface="Symbol"/>
              <a:buChar char=""/>
            </a:pPr>
            <a:r>
              <a:rPr b="0" lang="de-DE" sz="2800" spc="-1" strike="noStrike">
                <a:solidFill>
                  <a:srgbClr val="000000"/>
                </a:solidFill>
                <a:latin typeface="Arial"/>
                <a:ea typeface="DejaVu Sans"/>
              </a:rPr>
              <a:t>DB-Schema</a:t>
            </a:r>
            <a:endParaRPr b="0" lang="de-DE" sz="2800" spc="-1" strike="noStrike">
              <a:solidFill>
                <a:srgbClr val="000000"/>
              </a:solidFill>
              <a:latin typeface="Calibri"/>
            </a:endParaRPr>
          </a:p>
          <a:p>
            <a:pPr lvl="1" marL="864000" indent="-324000" defTabSz="914400">
              <a:lnSpc>
                <a:spcPct val="100000"/>
              </a:lnSpc>
              <a:spcAft>
                <a:spcPts val="1134"/>
              </a:spcAft>
              <a:buClr>
                <a:srgbClr val="000000"/>
              </a:buClr>
              <a:buSzPct val="75000"/>
              <a:buFont typeface="Symbol"/>
              <a:buChar char=""/>
            </a:pPr>
            <a:r>
              <a:rPr b="0" lang="de-DE" sz="2800" spc="-1" strike="noStrike">
                <a:solidFill>
                  <a:srgbClr val="000000"/>
                </a:solidFill>
                <a:latin typeface="Arial"/>
                <a:ea typeface="DejaVu Sans"/>
              </a:rPr>
              <a:t>Data Dictionary</a:t>
            </a:r>
            <a:endParaRPr b="0" lang="de-DE" sz="2800" spc="-1" strike="noStrike">
              <a:solidFill>
                <a:srgbClr val="000000"/>
              </a:solidFill>
              <a:latin typeface="Calibri"/>
            </a:endParaRPr>
          </a:p>
          <a:p>
            <a:pPr marL="432000" indent="-324000" defTabSz="914400">
              <a:lnSpc>
                <a:spcPct val="100000"/>
              </a:lnSpc>
              <a:spcAft>
                <a:spcPts val="1417"/>
              </a:spcAft>
              <a:buClr>
                <a:srgbClr val="000000"/>
              </a:buClr>
              <a:buSzPct val="45000"/>
              <a:buFont typeface="Wingdings" charset="2"/>
              <a:buChar char=""/>
            </a:pPr>
            <a:r>
              <a:rPr b="0" lang="de-DE" sz="3200" spc="-1" strike="noStrike">
                <a:solidFill>
                  <a:srgbClr val="000000"/>
                </a:solidFill>
                <a:latin typeface="Arial"/>
                <a:ea typeface="DejaVu Sans"/>
              </a:rPr>
              <a:t>Vollständige und korrekte Altdatenübernahme </a:t>
            </a:r>
            <a:endParaRPr b="0" lang="de-DE" sz="3200" spc="-1" strike="noStrike">
              <a:solidFill>
                <a:srgbClr val="000000"/>
              </a:solidFill>
              <a:latin typeface="Calibri"/>
            </a:endParaRPr>
          </a:p>
          <a:p>
            <a:pPr lvl="1" marL="864000" indent="-324000" defTabSz="914400">
              <a:lnSpc>
                <a:spcPct val="100000"/>
              </a:lnSpc>
              <a:spcAft>
                <a:spcPts val="1134"/>
              </a:spcAft>
              <a:buClr>
                <a:srgbClr val="000000"/>
              </a:buClr>
              <a:buSzPct val="75000"/>
              <a:buFont typeface="Symbol"/>
              <a:buChar char=""/>
            </a:pPr>
            <a:r>
              <a:rPr b="0" lang="de-DE" sz="2800" spc="-1" strike="noStrike">
                <a:solidFill>
                  <a:srgbClr val="000000"/>
                </a:solidFill>
                <a:latin typeface="Arial"/>
                <a:ea typeface="DejaVu Sans"/>
              </a:rPr>
              <a:t>Warum/ Wer/ Wie ?</a:t>
            </a:r>
            <a:endParaRPr b="0" lang="de-DE" sz="2800" spc="-1" strike="noStrike">
              <a:solidFill>
                <a:srgbClr val="000000"/>
              </a:solidFill>
              <a:latin typeface="Calibri"/>
            </a:endParaRPr>
          </a:p>
          <a:p>
            <a:pPr marL="432000" indent="-324000" defTabSz="914400">
              <a:lnSpc>
                <a:spcPct val="100000"/>
              </a:lnSpc>
              <a:spcAft>
                <a:spcPts val="1417"/>
              </a:spcAft>
              <a:buClr>
                <a:srgbClr val="000000"/>
              </a:buClr>
              <a:buSzPct val="45000"/>
              <a:buFont typeface="Wingdings" charset="2"/>
              <a:buChar char=""/>
            </a:pPr>
            <a:r>
              <a:rPr b="0" lang="de-DE" sz="3200" spc="-1" strike="noStrike">
                <a:solidFill>
                  <a:srgbClr val="000000"/>
                </a:solidFill>
                <a:latin typeface="Arial"/>
                <a:ea typeface="DejaVu Sans"/>
              </a:rPr>
              <a:t>Sicherstellung der Datenqualität im laufenden Bereich</a:t>
            </a:r>
            <a:endParaRPr b="0" lang="de-DE" sz="3200" spc="-1" strike="noStrike">
              <a:solidFill>
                <a:srgbClr val="000000"/>
              </a:solidFill>
              <a:latin typeface="Calibri"/>
            </a:endParaRPr>
          </a:p>
          <a:p>
            <a:pPr lvl="1" marL="864000" indent="-324000" defTabSz="914400">
              <a:lnSpc>
                <a:spcPct val="100000"/>
              </a:lnSpc>
              <a:spcAft>
                <a:spcPts val="1134"/>
              </a:spcAft>
              <a:buClr>
                <a:srgbClr val="000000"/>
              </a:buClr>
              <a:buSzPct val="75000"/>
              <a:buFont typeface="Symbol"/>
              <a:buChar char=""/>
            </a:pPr>
            <a:r>
              <a:rPr b="0" lang="de-DE" sz="2800" spc="-1" strike="noStrike">
                <a:solidFill>
                  <a:srgbClr val="000000"/>
                </a:solidFill>
                <a:latin typeface="Arial"/>
                <a:ea typeface="DejaVu Sans"/>
              </a:rPr>
              <a:t>Warum / Wer / Wie ?</a:t>
            </a:r>
            <a:endParaRPr b="0" lang="de-DE" sz="2800" spc="-1" strike="noStrike">
              <a:solidFill>
                <a:srgbClr val="000000"/>
              </a:solidFill>
              <a:latin typeface="Calibri"/>
            </a:endParaRPr>
          </a:p>
          <a:p>
            <a:pPr marL="432000" indent="-324000" defTabSz="914400">
              <a:lnSpc>
                <a:spcPct val="100000"/>
              </a:lnSpc>
              <a:spcAft>
                <a:spcPts val="1417"/>
              </a:spcAft>
              <a:buClr>
                <a:srgbClr val="000000"/>
              </a:buClr>
              <a:buSzPct val="45000"/>
              <a:buFont typeface="Wingdings" charset="2"/>
              <a:buChar char=""/>
            </a:pPr>
            <a:r>
              <a:rPr b="0" lang="de-DE" sz="3200" spc="-1" strike="noStrike">
                <a:solidFill>
                  <a:srgbClr val="000000"/>
                </a:solidFill>
                <a:latin typeface="Arial"/>
                <a:ea typeface="DejaVu Sans"/>
              </a:rPr>
              <a:t>Qualitätskriterien</a:t>
            </a:r>
            <a:endParaRPr b="0" lang="de-DE" sz="3200" spc="-1" strike="noStrike">
              <a:solidFill>
                <a:srgbClr val="000000"/>
              </a:solidFill>
              <a:latin typeface="Calibri"/>
            </a:endParaRPr>
          </a:p>
          <a:p>
            <a:pPr marL="432000" indent="-324000" defTabSz="914400">
              <a:lnSpc>
                <a:spcPct val="100000"/>
              </a:lnSpc>
              <a:spcAft>
                <a:spcPts val="1417"/>
              </a:spcAft>
              <a:buClr>
                <a:srgbClr val="000000"/>
              </a:buClr>
              <a:buSzPct val="45000"/>
              <a:buFont typeface="Wingdings" charset="2"/>
              <a:buChar char=""/>
            </a:pPr>
            <a:r>
              <a:rPr b="0" lang="de-DE" sz="3200" spc="-1" strike="noStrike">
                <a:solidFill>
                  <a:srgbClr val="000000"/>
                </a:solidFill>
                <a:latin typeface="Arial"/>
                <a:ea typeface="DejaVu Sans"/>
              </a:rPr>
              <a:t>Fehlerarten und Vorgehen zur Verbesserung</a:t>
            </a:r>
            <a:endParaRPr b="0" lang="de-DE" sz="3200" spc="-1" strike="noStrike">
              <a:solidFill>
                <a:srgbClr val="000000"/>
              </a:solidFill>
              <a:latin typeface="Calibri"/>
            </a:endParaRPr>
          </a:p>
        </p:txBody>
      </p:sp>
      <p:pic>
        <p:nvPicPr>
          <p:cNvPr id="111" name="Grafik 102" descr=""/>
          <p:cNvPicPr/>
          <p:nvPr/>
        </p:nvPicPr>
        <p:blipFill>
          <a:blip r:embed="rId1"/>
          <a:stretch/>
        </p:blipFill>
        <p:spPr>
          <a:xfrm rot="21555000">
            <a:off x="6675120" y="1813680"/>
            <a:ext cx="2482560" cy="2738520"/>
          </a:xfrm>
          <a:prstGeom prst="rect">
            <a:avLst/>
          </a:prstGeom>
          <a:noFill/>
          <a:ln w="0">
            <a:noFill/>
          </a:ln>
        </p:spPr>
      </p:pic>
      <p:sp>
        <p:nvSpPr>
          <p:cNvPr id="4" name="PlaceHolder 3"/>
          <p:cNvSpPr>
            <a:spLocks noGrp="1"/>
          </p:cNvSpPr>
          <p:nvPr>
            <p:ph type="sldNum" idx="8"/>
          </p:nvPr>
        </p:nvSpPr>
        <p:spPr/>
        <p:txBody>
          <a:bodyPr/>
          <a:p>
            <a:fld id="{D61AB222-F2E0-42FA-914C-43BE39E6FE81}" type="slidenum">
              <a:t>27</a:t>
            </a:fld>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PlaceHolder 1"/>
          <p:cNvSpPr>
            <a:spLocks noGrp="1"/>
          </p:cNvSpPr>
          <p:nvPr>
            <p:ph type="title"/>
          </p:nvPr>
        </p:nvSpPr>
        <p:spPr>
          <a:xfrm>
            <a:off x="469080" y="360000"/>
            <a:ext cx="9068040" cy="1258560"/>
          </a:xfrm>
          <a:prstGeom prst="rect">
            <a:avLst/>
          </a:prstGeom>
          <a:noFill/>
          <a:ln w="0">
            <a:noFill/>
          </a:ln>
        </p:spPr>
        <p:txBody>
          <a:bodyPr lIns="0" rIns="0" tIns="0" bIns="0" anchor="ctr">
            <a:noAutofit/>
          </a:bodyPr>
          <a:p>
            <a:pPr indent="0" algn="ctr" defTabSz="914400">
              <a:lnSpc>
                <a:spcPct val="100000"/>
              </a:lnSpc>
              <a:buNone/>
              <a:tabLst>
                <a:tab algn="l" pos="0"/>
              </a:tabLst>
            </a:pPr>
            <a:r>
              <a:rPr b="0" lang="de-DE" sz="4400" spc="-1" strike="noStrike">
                <a:solidFill>
                  <a:srgbClr val="000000"/>
                </a:solidFill>
                <a:latin typeface="Arial"/>
                <a:ea typeface="DejaVu Sans"/>
              </a:rPr>
              <a:t>Datenqualität</a:t>
            </a:r>
            <a:endParaRPr b="0" lang="de-DE" sz="4400" spc="-1" strike="noStrike">
              <a:solidFill>
                <a:srgbClr val="000000"/>
              </a:solidFill>
              <a:latin typeface="Calibri"/>
            </a:endParaRPr>
          </a:p>
        </p:txBody>
      </p:sp>
      <p:sp>
        <p:nvSpPr>
          <p:cNvPr id="113" name="PlaceHolder 2"/>
          <p:cNvSpPr>
            <a:spLocks noGrp="1"/>
          </p:cNvSpPr>
          <p:nvPr>
            <p:ph/>
          </p:nvPr>
        </p:nvSpPr>
        <p:spPr>
          <a:xfrm>
            <a:off x="180000" y="1445760"/>
            <a:ext cx="4317120" cy="4851360"/>
          </a:xfrm>
          <a:prstGeom prst="rect">
            <a:avLst/>
          </a:prstGeom>
          <a:noFill/>
          <a:ln w="0">
            <a:noFill/>
          </a:ln>
        </p:spPr>
        <p:txBody>
          <a:bodyPr lIns="0" rIns="0" tIns="0" bIns="0" anchor="t">
            <a:normAutofit/>
          </a:bodyPr>
          <a:p>
            <a:pPr marL="432000" indent="0" algn="ctr" defTabSz="914400">
              <a:lnSpc>
                <a:spcPct val="100000"/>
              </a:lnSpc>
              <a:spcBef>
                <a:spcPts val="1417"/>
              </a:spcBef>
              <a:buNone/>
              <a:tabLst>
                <a:tab algn="l" pos="0"/>
              </a:tabLst>
            </a:pPr>
            <a:r>
              <a:rPr b="0" lang="de-DE" sz="3200" spc="-1" strike="noStrike">
                <a:solidFill>
                  <a:srgbClr val="000000"/>
                </a:solidFill>
                <a:latin typeface="Arial"/>
                <a:ea typeface="DejaVu Sans"/>
              </a:rPr>
              <a:t>Kontrollierte Ausgangsdaten </a:t>
            </a:r>
            <a:endParaRPr b="0" lang="de-DE" sz="3200" spc="-1" strike="noStrike">
              <a:solidFill>
                <a:srgbClr val="000000"/>
              </a:solidFill>
              <a:latin typeface="Calibri"/>
            </a:endParaRPr>
          </a:p>
          <a:p>
            <a:pPr marL="432000" indent="0" algn="ctr" defTabSz="914400">
              <a:lnSpc>
                <a:spcPct val="100000"/>
              </a:lnSpc>
              <a:spcBef>
                <a:spcPts val="1417"/>
              </a:spcBef>
              <a:buNone/>
              <a:tabLst>
                <a:tab algn="l" pos="0"/>
              </a:tabLst>
            </a:pPr>
            <a:r>
              <a:rPr b="0" lang="de-DE" sz="3200" spc="-1" strike="noStrike">
                <a:solidFill>
                  <a:srgbClr val="000000"/>
                </a:solidFill>
                <a:latin typeface="Arial"/>
                <a:ea typeface="DejaVu Sans"/>
              </a:rPr>
              <a:t>Die guten Daten ins (Daten)-Töpfchen</a:t>
            </a:r>
            <a:endParaRPr b="0" lang="de-DE" sz="3200" spc="-1" strike="noStrike">
              <a:solidFill>
                <a:srgbClr val="000000"/>
              </a:solidFill>
              <a:latin typeface="Calibri"/>
            </a:endParaRPr>
          </a:p>
        </p:txBody>
      </p:sp>
      <p:pic>
        <p:nvPicPr>
          <p:cNvPr id="114" name="Grafik 105" descr=""/>
          <p:cNvPicPr/>
          <p:nvPr/>
        </p:nvPicPr>
        <p:blipFill>
          <a:blip r:embed="rId1"/>
          <a:stretch/>
        </p:blipFill>
        <p:spPr>
          <a:xfrm>
            <a:off x="1260000" y="3821760"/>
            <a:ext cx="2229840" cy="2835360"/>
          </a:xfrm>
          <a:prstGeom prst="rect">
            <a:avLst/>
          </a:prstGeom>
          <a:noFill/>
          <a:ln w="0">
            <a:noFill/>
          </a:ln>
        </p:spPr>
      </p:pic>
      <p:sp>
        <p:nvSpPr>
          <p:cNvPr id="115" name="Rechteck 106"/>
          <p:cNvSpPr/>
          <p:nvPr/>
        </p:nvSpPr>
        <p:spPr>
          <a:xfrm>
            <a:off x="5400000" y="1445760"/>
            <a:ext cx="4317120" cy="4851360"/>
          </a:xfrm>
          <a:prstGeom prst="rect">
            <a:avLst/>
          </a:prstGeom>
          <a:noFill/>
          <a:ln w="0">
            <a:noFill/>
          </a:ln>
        </p:spPr>
        <p:style>
          <a:lnRef idx="0"/>
          <a:fillRef idx="0"/>
          <a:effectRef idx="0"/>
          <a:fontRef idx="minor"/>
        </p:style>
        <p:txBody>
          <a:bodyPr lIns="0" rIns="0" tIns="0" bIns="0" anchor="t">
            <a:normAutofit/>
          </a:bodyPr>
          <a:p>
            <a:pPr marL="432000" indent="-324000" algn="ctr" defTabSz="914400">
              <a:lnSpc>
                <a:spcPct val="100000"/>
              </a:lnSpc>
              <a:spcBef>
                <a:spcPts val="1417"/>
              </a:spcBef>
              <a:buClr>
                <a:srgbClr val="000000"/>
              </a:buClr>
              <a:buSzPct val="45000"/>
              <a:buFont typeface="Wingdings" charset="2"/>
              <a:buChar char=""/>
            </a:pPr>
            <a:r>
              <a:rPr b="0" lang="de-DE" sz="3200" spc="-1" strike="noStrike">
                <a:solidFill>
                  <a:srgbClr val="000000"/>
                </a:solidFill>
                <a:latin typeface="Arial"/>
                <a:ea typeface="DejaVu Sans"/>
              </a:rPr>
              <a:t>Datenqualität im laufenden Betrieb </a:t>
            </a:r>
            <a:endParaRPr b="0" lang="de-DE" sz="3200" spc="-1" strike="noStrike">
              <a:solidFill>
                <a:srgbClr val="000000"/>
              </a:solidFill>
              <a:latin typeface="Calibri"/>
            </a:endParaRPr>
          </a:p>
          <a:p>
            <a:pPr marL="432000" indent="-324000" algn="ctr" defTabSz="914400">
              <a:lnSpc>
                <a:spcPct val="100000"/>
              </a:lnSpc>
              <a:spcBef>
                <a:spcPts val="1417"/>
              </a:spcBef>
              <a:buClr>
                <a:srgbClr val="000000"/>
              </a:buClr>
              <a:buSzPct val="45000"/>
              <a:buFont typeface="Wingdings" charset="2"/>
              <a:buChar char=""/>
            </a:pPr>
            <a:r>
              <a:rPr b="0" lang="de-DE" sz="3200" spc="-1" strike="noStrike">
                <a:solidFill>
                  <a:srgbClr val="000000"/>
                </a:solidFill>
                <a:latin typeface="Arial"/>
                <a:ea typeface="DejaVu Sans"/>
              </a:rPr>
              <a:t>NICHT freilaufen lassen !</a:t>
            </a:r>
            <a:endParaRPr b="0" lang="de-DE" sz="3200" spc="-1" strike="noStrike">
              <a:solidFill>
                <a:srgbClr val="000000"/>
              </a:solidFill>
              <a:latin typeface="Calibri"/>
            </a:endParaRPr>
          </a:p>
          <a:p>
            <a:pPr marL="432000" indent="-324000" algn="ctr" defTabSz="914400">
              <a:lnSpc>
                <a:spcPct val="100000"/>
              </a:lnSpc>
              <a:spcBef>
                <a:spcPts val="1417"/>
              </a:spcBef>
              <a:buClr>
                <a:srgbClr val="000000"/>
              </a:buClr>
              <a:buSzPct val="45000"/>
              <a:buFont typeface="Wingdings" charset="2"/>
              <a:buChar char=""/>
            </a:pPr>
            <a:r>
              <a:rPr b="0" lang="de-DE" sz="3200" spc="-1" strike="noStrike">
                <a:solidFill>
                  <a:srgbClr val="000000"/>
                </a:solidFill>
                <a:latin typeface="Arial"/>
                <a:ea typeface="DejaVu Sans"/>
              </a:rPr>
              <a:t>Data Ownership wahrnehmen</a:t>
            </a:r>
            <a:endParaRPr b="0" lang="de-DE" sz="3200" spc="-1" strike="noStrike">
              <a:solidFill>
                <a:srgbClr val="000000"/>
              </a:solidFill>
              <a:latin typeface="Calibri"/>
            </a:endParaRPr>
          </a:p>
        </p:txBody>
      </p:sp>
      <p:pic>
        <p:nvPicPr>
          <p:cNvPr id="116" name="Grafik 107" descr=""/>
          <p:cNvPicPr/>
          <p:nvPr/>
        </p:nvPicPr>
        <p:blipFill>
          <a:blip r:embed="rId2"/>
          <a:stretch/>
        </p:blipFill>
        <p:spPr>
          <a:xfrm>
            <a:off x="7131960" y="4860000"/>
            <a:ext cx="2765520" cy="1706040"/>
          </a:xfrm>
          <a:prstGeom prst="rect">
            <a:avLst/>
          </a:prstGeom>
          <a:noFill/>
          <a:ln w="0">
            <a:noFill/>
          </a:ln>
        </p:spPr>
      </p:pic>
      <p:pic>
        <p:nvPicPr>
          <p:cNvPr id="117" name="Grafik 108" descr=""/>
          <p:cNvPicPr/>
          <p:nvPr/>
        </p:nvPicPr>
        <p:blipFill>
          <a:blip r:embed="rId3"/>
          <a:stretch/>
        </p:blipFill>
        <p:spPr>
          <a:xfrm>
            <a:off x="4070520" y="5040000"/>
            <a:ext cx="2766960" cy="1617120"/>
          </a:xfrm>
          <a:prstGeom prst="rect">
            <a:avLst/>
          </a:prstGeom>
          <a:noFill/>
          <a:ln w="0">
            <a:noFill/>
          </a:ln>
        </p:spPr>
      </p:pic>
      <p:sp>
        <p:nvSpPr>
          <p:cNvPr id="4" name="PlaceHolder 3"/>
          <p:cNvSpPr>
            <a:spLocks noGrp="1"/>
          </p:cNvSpPr>
          <p:nvPr>
            <p:ph type="sldNum" idx="8"/>
          </p:nvPr>
        </p:nvSpPr>
        <p:spPr/>
        <p:txBody>
          <a:bodyPr/>
          <a:p>
            <a:fld id="{5E25BD75-A4A1-4F69-993D-555ECD5DF188}" type="slidenum">
              <a:t>28</a:t>
            </a:fld>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PlaceHolder 1"/>
          <p:cNvSpPr>
            <a:spLocks noGrp="1"/>
          </p:cNvSpPr>
          <p:nvPr>
            <p:ph type="title"/>
          </p:nvPr>
        </p:nvSpPr>
        <p:spPr>
          <a:xfrm>
            <a:off x="504000" y="301320"/>
            <a:ext cx="9068040" cy="1258560"/>
          </a:xfrm>
          <a:prstGeom prst="rect">
            <a:avLst/>
          </a:prstGeom>
          <a:solidFill>
            <a:srgbClr val="ffffff">
              <a:alpha val="50000"/>
            </a:srgbClr>
          </a:solidFill>
          <a:ln w="0">
            <a:noFill/>
          </a:ln>
        </p:spPr>
        <p:txBody>
          <a:bodyPr lIns="0" rIns="0" tIns="0" bIns="0" anchor="ctr">
            <a:noAutofit/>
          </a:bodyPr>
          <a:p>
            <a:pPr indent="0" algn="ctr" defTabSz="914400">
              <a:lnSpc>
                <a:spcPct val="100000"/>
              </a:lnSpc>
              <a:buNone/>
              <a:tabLst>
                <a:tab algn="l" pos="0"/>
              </a:tabLst>
            </a:pPr>
            <a:r>
              <a:rPr b="0" lang="de-DE" sz="4400" spc="-1" strike="noStrike">
                <a:solidFill>
                  <a:srgbClr val="000000"/>
                </a:solidFill>
                <a:latin typeface="Arial"/>
                <a:ea typeface="DejaVu Sans"/>
              </a:rPr>
              <a:t>Ausblick auf die nächsten</a:t>
            </a:r>
            <a:br>
              <a:rPr sz="4400"/>
            </a:br>
            <a:r>
              <a:rPr b="0" lang="de-DE" sz="4400" spc="-1" strike="noStrike">
                <a:solidFill>
                  <a:srgbClr val="000000"/>
                </a:solidFill>
                <a:latin typeface="Arial"/>
                <a:ea typeface="DejaVu Sans"/>
              </a:rPr>
              <a:t> Schritte im Projekt</a:t>
            </a:r>
            <a:endParaRPr b="0" lang="de-DE" sz="4400" spc="-1" strike="noStrike">
              <a:solidFill>
                <a:srgbClr val="000000"/>
              </a:solidFill>
              <a:latin typeface="Calibri"/>
            </a:endParaRPr>
          </a:p>
        </p:txBody>
      </p:sp>
      <p:sp>
        <p:nvSpPr>
          <p:cNvPr id="119" name="PlaceHolder 2"/>
          <p:cNvSpPr>
            <a:spLocks noGrp="1"/>
          </p:cNvSpPr>
          <p:nvPr>
            <p:ph/>
          </p:nvPr>
        </p:nvSpPr>
        <p:spPr>
          <a:xfrm>
            <a:off x="504000" y="1769040"/>
            <a:ext cx="9068040" cy="4851360"/>
          </a:xfrm>
          <a:prstGeom prst="rect">
            <a:avLst/>
          </a:prstGeom>
          <a:solidFill>
            <a:srgbClr val="ffffff">
              <a:alpha val="50000"/>
            </a:srgbClr>
          </a:solidFill>
          <a:ln w="0">
            <a:noFill/>
          </a:ln>
        </p:spPr>
        <p:txBody>
          <a:bodyPr lIns="0" rIns="0" tIns="0" bIns="0" anchor="t">
            <a:normAutofit fontScale="92500" lnSpcReduction="10000"/>
          </a:bodyPr>
          <a:p>
            <a:pPr marL="432000" indent="-324000" defTabSz="914400">
              <a:lnSpc>
                <a:spcPct val="100000"/>
              </a:lnSpc>
              <a:spcAft>
                <a:spcPts val="1417"/>
              </a:spcAft>
              <a:buClr>
                <a:srgbClr val="000000"/>
              </a:buClr>
              <a:buSzPct val="45000"/>
              <a:buFont typeface="Wingdings" charset="2"/>
              <a:buChar char=""/>
            </a:pPr>
            <a:r>
              <a:rPr b="0" lang="de-DE" sz="3200" spc="-1" strike="noStrike">
                <a:solidFill>
                  <a:srgbClr val="000000"/>
                </a:solidFill>
                <a:latin typeface="Arial"/>
                <a:ea typeface="DejaVu Sans"/>
              </a:rPr>
              <a:t>Abnahme des erstellten Konzeptes</a:t>
            </a:r>
            <a:endParaRPr b="0" lang="de-DE" sz="3200" spc="-1" strike="noStrike">
              <a:solidFill>
                <a:srgbClr val="000000"/>
              </a:solidFill>
              <a:latin typeface="Calibri"/>
            </a:endParaRPr>
          </a:p>
          <a:p>
            <a:pPr lvl="1" marL="864000" indent="-324000" defTabSz="914400">
              <a:lnSpc>
                <a:spcPct val="100000"/>
              </a:lnSpc>
              <a:spcAft>
                <a:spcPts val="1134"/>
              </a:spcAft>
              <a:buClr>
                <a:srgbClr val="000000"/>
              </a:buClr>
              <a:buSzPct val="75000"/>
              <a:buFont typeface="Symbol"/>
              <a:buChar char=""/>
            </a:pPr>
            <a:r>
              <a:rPr b="0" lang="de-DE" sz="2800" spc="-1" strike="noStrike">
                <a:solidFill>
                  <a:srgbClr val="000000"/>
                </a:solidFill>
                <a:latin typeface="Arial"/>
                <a:ea typeface="DejaVu Sans"/>
              </a:rPr>
              <a:t>inklusive ERM Darstellung, des Data Vault Schemas und der SQLite Datenbank inklusive Data Dictionary</a:t>
            </a:r>
            <a:endParaRPr b="0" lang="de-DE" sz="2800" spc="-1" strike="noStrike">
              <a:solidFill>
                <a:srgbClr val="000000"/>
              </a:solidFill>
              <a:latin typeface="Calibri"/>
            </a:endParaRPr>
          </a:p>
          <a:p>
            <a:pPr marL="432000" indent="0" defTabSz="914400">
              <a:lnSpc>
                <a:spcPct val="100000"/>
              </a:lnSpc>
              <a:spcAft>
                <a:spcPts val="1417"/>
              </a:spcAft>
              <a:buNone/>
              <a:tabLst>
                <a:tab algn="l" pos="0"/>
              </a:tabLst>
            </a:pPr>
            <a:endParaRPr b="0" lang="de-DE" sz="3200" spc="-1" strike="noStrike">
              <a:solidFill>
                <a:srgbClr val="000000"/>
              </a:solidFill>
              <a:latin typeface="Calibri"/>
            </a:endParaRPr>
          </a:p>
          <a:p>
            <a:pPr marL="432000" indent="-324000" defTabSz="914400">
              <a:lnSpc>
                <a:spcPct val="100000"/>
              </a:lnSpc>
              <a:spcAft>
                <a:spcPts val="1417"/>
              </a:spcAft>
              <a:buClr>
                <a:srgbClr val="000000"/>
              </a:buClr>
              <a:buSzPct val="45000"/>
              <a:buFont typeface="Wingdings" charset="2"/>
              <a:buChar char=""/>
              <a:tabLst>
                <a:tab algn="l" pos="0"/>
              </a:tabLst>
            </a:pPr>
            <a:r>
              <a:rPr b="0" lang="de-DE" sz="3200" spc="-1" strike="noStrike">
                <a:solidFill>
                  <a:srgbClr val="000000"/>
                </a:solidFill>
                <a:latin typeface="Arial"/>
                <a:ea typeface="DejaVu Sans"/>
              </a:rPr>
              <a:t>Altdatenübernahme (Aufgabe Zoo Pirmasens)</a:t>
            </a:r>
            <a:endParaRPr b="0" lang="de-DE" sz="3200" spc="-1" strike="noStrike">
              <a:solidFill>
                <a:srgbClr val="000000"/>
              </a:solidFill>
              <a:latin typeface="Calibri"/>
            </a:endParaRPr>
          </a:p>
          <a:p>
            <a:pPr marL="432000" indent="0" defTabSz="914400">
              <a:lnSpc>
                <a:spcPct val="100000"/>
              </a:lnSpc>
              <a:spcAft>
                <a:spcPts val="1417"/>
              </a:spcAft>
              <a:buNone/>
              <a:tabLst>
                <a:tab algn="l" pos="0"/>
              </a:tabLst>
            </a:pPr>
            <a:endParaRPr b="0" lang="de-DE" sz="3200" spc="-1" strike="noStrike">
              <a:solidFill>
                <a:srgbClr val="000000"/>
              </a:solidFill>
              <a:latin typeface="Calibri"/>
            </a:endParaRPr>
          </a:p>
          <a:p>
            <a:pPr marL="432000" indent="-324000" defTabSz="914400">
              <a:lnSpc>
                <a:spcPct val="100000"/>
              </a:lnSpc>
              <a:spcAft>
                <a:spcPts val="1417"/>
              </a:spcAft>
              <a:buClr>
                <a:srgbClr val="000000"/>
              </a:buClr>
              <a:buSzPct val="45000"/>
              <a:buFont typeface="Wingdings" charset="2"/>
              <a:buChar char=""/>
              <a:tabLst>
                <a:tab algn="l" pos="0"/>
              </a:tabLst>
            </a:pPr>
            <a:r>
              <a:rPr b="0" lang="de-DE" sz="3200" spc="-1" strike="noStrike">
                <a:solidFill>
                  <a:srgbClr val="000000"/>
                </a:solidFill>
                <a:latin typeface="Arial"/>
                <a:ea typeface="DejaVu Sans"/>
              </a:rPr>
              <a:t>Festlegung des Vorgehens für den laufenden Betrieb inklusive kontinuierlicher Sicherstellung der Datenqualität (Aufgabe Zoo Pirmasens)</a:t>
            </a:r>
            <a:endParaRPr b="0" lang="de-DE" sz="3200" spc="-1" strike="noStrike">
              <a:solidFill>
                <a:srgbClr val="000000"/>
              </a:solidFill>
              <a:latin typeface="Calibri"/>
            </a:endParaRPr>
          </a:p>
        </p:txBody>
      </p:sp>
      <p:pic>
        <p:nvPicPr>
          <p:cNvPr id="120" name="Grafik 111" descr=""/>
          <p:cNvPicPr/>
          <p:nvPr/>
        </p:nvPicPr>
        <p:blipFill>
          <a:blip r:embed="rId1"/>
          <a:stretch/>
        </p:blipFill>
        <p:spPr>
          <a:xfrm>
            <a:off x="8487720" y="360000"/>
            <a:ext cx="1049760" cy="1373400"/>
          </a:xfrm>
          <a:prstGeom prst="rect">
            <a:avLst/>
          </a:prstGeom>
          <a:noFill/>
          <a:ln w="0">
            <a:noFill/>
          </a:ln>
        </p:spPr>
      </p:pic>
      <p:sp>
        <p:nvSpPr>
          <p:cNvPr id="4" name="PlaceHolder 3"/>
          <p:cNvSpPr>
            <a:spLocks noGrp="1"/>
          </p:cNvSpPr>
          <p:nvPr>
            <p:ph type="sldNum" idx="8"/>
          </p:nvPr>
        </p:nvSpPr>
        <p:spPr/>
        <p:txBody>
          <a:bodyPr/>
          <a:p>
            <a:fld id="{5E65B4FB-7EAA-4224-BA8C-AF14150C7DAD}" type="slidenum">
              <a:t>29</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301320"/>
            <a:ext cx="9068040" cy="1258560"/>
          </a:xfrm>
          <a:prstGeom prst="rect">
            <a:avLst/>
          </a:prstGeom>
          <a:solidFill>
            <a:srgbClr val="ffffff">
              <a:alpha val="50000"/>
            </a:srgbClr>
          </a:solidFill>
          <a:ln w="0">
            <a:noFill/>
          </a:ln>
        </p:spPr>
        <p:txBody>
          <a:bodyPr lIns="0" rIns="0" tIns="0" bIns="0" anchor="ctr">
            <a:noAutofit/>
          </a:bodyPr>
          <a:p>
            <a:pPr indent="0" algn="ctr" defTabSz="914400">
              <a:lnSpc>
                <a:spcPct val="100000"/>
              </a:lnSpc>
              <a:buNone/>
              <a:tabLst>
                <a:tab algn="l" pos="0"/>
              </a:tabLst>
            </a:pPr>
            <a:r>
              <a:rPr b="0" lang="de-DE" sz="4400" spc="-1" strike="noStrike">
                <a:solidFill>
                  <a:srgbClr val="000000"/>
                </a:solidFill>
                <a:latin typeface="Arial"/>
                <a:ea typeface="DejaVu Sans"/>
              </a:rPr>
              <a:t>Ausgangssituation und Rahmenbedingungen</a:t>
            </a:r>
            <a:endParaRPr b="0" lang="de-DE" sz="4400" spc="-1" strike="noStrike">
              <a:solidFill>
                <a:srgbClr val="000000"/>
              </a:solidFill>
              <a:latin typeface="Calibri"/>
            </a:endParaRPr>
          </a:p>
        </p:txBody>
      </p:sp>
      <p:sp>
        <p:nvSpPr>
          <p:cNvPr id="30" name="PlaceHolder 2"/>
          <p:cNvSpPr>
            <a:spLocks noGrp="1"/>
          </p:cNvSpPr>
          <p:nvPr>
            <p:ph/>
          </p:nvPr>
        </p:nvSpPr>
        <p:spPr>
          <a:xfrm>
            <a:off x="109080" y="1828800"/>
            <a:ext cx="9068040" cy="4851360"/>
          </a:xfrm>
          <a:prstGeom prst="rect">
            <a:avLst/>
          </a:prstGeom>
          <a:solidFill>
            <a:srgbClr val="ffffff">
              <a:alpha val="50000"/>
            </a:srgbClr>
          </a:solidFill>
          <a:ln w="0">
            <a:noFill/>
          </a:ln>
        </p:spPr>
        <p:txBody>
          <a:bodyPr lIns="0" rIns="0" tIns="0" bIns="0" anchor="t">
            <a:normAutofit lnSpcReduction="10000"/>
          </a:bodyPr>
          <a:p>
            <a:pPr marL="108000" indent="0" defTabSz="914400">
              <a:lnSpc>
                <a:spcPct val="100000"/>
              </a:lnSpc>
              <a:spcAft>
                <a:spcPts val="1417"/>
              </a:spcAft>
              <a:buNone/>
              <a:tabLst>
                <a:tab algn="l" pos="0"/>
              </a:tabLst>
            </a:pPr>
            <a:r>
              <a:rPr b="0" lang="de-DE" sz="3200" spc="-1" strike="noStrike" u="sng">
                <a:solidFill>
                  <a:srgbClr val="000000"/>
                </a:solidFill>
                <a:uFillTx/>
                <a:latin typeface="Arial"/>
                <a:ea typeface="DejaVu Sans"/>
              </a:rPr>
              <a:t>Auftrag: </a:t>
            </a:r>
            <a:endParaRPr b="0" lang="de-DE" sz="3200" spc="-1" strike="noStrike">
              <a:solidFill>
                <a:srgbClr val="000000"/>
              </a:solidFill>
              <a:latin typeface="Calibri"/>
            </a:endParaRPr>
          </a:p>
          <a:p>
            <a:pPr marL="432000" indent="-324000" defTabSz="914400">
              <a:lnSpc>
                <a:spcPct val="90000"/>
              </a:lnSpc>
              <a:spcBef>
                <a:spcPts val="1417"/>
              </a:spcBef>
              <a:buClr>
                <a:srgbClr val="000000"/>
              </a:buClr>
              <a:buSzPct val="45000"/>
              <a:buFont typeface="Wingdings" charset="2"/>
              <a:buChar char=""/>
              <a:tabLst>
                <a:tab algn="l" pos="0"/>
              </a:tabLst>
            </a:pPr>
            <a:r>
              <a:rPr b="0" lang="de-DE" sz="3200" spc="-1" strike="noStrike">
                <a:solidFill>
                  <a:srgbClr val="000000"/>
                </a:solidFill>
                <a:latin typeface="Arial"/>
                <a:ea typeface="DejaVu Sans"/>
              </a:rPr>
              <a:t>Konzeption eines Datenmodells für operative Abwicklung des Tagesgeschäfts </a:t>
            </a:r>
            <a:endParaRPr b="0" lang="de-DE" sz="3200" spc="-1" strike="noStrike">
              <a:solidFill>
                <a:srgbClr val="000000"/>
              </a:solidFill>
              <a:latin typeface="Calibri"/>
            </a:endParaRPr>
          </a:p>
          <a:p>
            <a:pPr marL="432000" indent="-324000" defTabSz="914400">
              <a:lnSpc>
                <a:spcPct val="90000"/>
              </a:lnSpc>
              <a:spcBef>
                <a:spcPts val="1417"/>
              </a:spcBef>
              <a:buClr>
                <a:srgbClr val="000000"/>
              </a:buClr>
              <a:buSzPct val="45000"/>
              <a:buFont typeface="Wingdings" charset="2"/>
              <a:buChar char=""/>
              <a:tabLst>
                <a:tab algn="l" pos="0"/>
              </a:tabLst>
            </a:pPr>
            <a:r>
              <a:rPr b="0" lang="de-DE" sz="3200" spc="-1" strike="noStrike">
                <a:solidFill>
                  <a:srgbClr val="000000"/>
                </a:solidFill>
                <a:latin typeface="Arial"/>
                <a:ea typeface="DejaVu Sans"/>
              </a:rPr>
              <a:t>Zugriff aller Mitarbeiter auf konsistenten, validen und aktuellen Datenbestand</a:t>
            </a:r>
            <a:endParaRPr b="0" lang="de-DE" sz="3200" spc="-1" strike="noStrike">
              <a:solidFill>
                <a:srgbClr val="000000"/>
              </a:solidFill>
              <a:latin typeface="Calibri"/>
            </a:endParaRPr>
          </a:p>
          <a:p>
            <a:pPr marL="432000" indent="-324000" defTabSz="914400">
              <a:lnSpc>
                <a:spcPct val="90000"/>
              </a:lnSpc>
              <a:spcBef>
                <a:spcPts val="1417"/>
              </a:spcBef>
              <a:buClr>
                <a:srgbClr val="000000"/>
              </a:buClr>
              <a:buSzPct val="45000"/>
              <a:buFont typeface="Wingdings" charset="2"/>
              <a:buChar char=""/>
              <a:tabLst>
                <a:tab algn="l" pos="0"/>
              </a:tabLst>
            </a:pPr>
            <a:r>
              <a:rPr b="0" lang="de-DE" sz="3200" spc="-1" strike="noStrike">
                <a:solidFill>
                  <a:srgbClr val="000000"/>
                </a:solidFill>
                <a:latin typeface="Arial"/>
                <a:ea typeface="DejaVu Sans"/>
              </a:rPr>
              <a:t>Betreuung und Wartung des Systems durch zwei interne IT-Mitarbeiter vorgenommen werden.</a:t>
            </a:r>
            <a:endParaRPr b="0" lang="de-DE" sz="3200" spc="-1" strike="noStrike">
              <a:solidFill>
                <a:srgbClr val="000000"/>
              </a:solidFill>
              <a:latin typeface="Calibri"/>
            </a:endParaRPr>
          </a:p>
          <a:p>
            <a:pPr marL="432000" indent="-324000" defTabSz="914400">
              <a:lnSpc>
                <a:spcPct val="90000"/>
              </a:lnSpc>
              <a:spcBef>
                <a:spcPts val="1417"/>
              </a:spcBef>
              <a:buClr>
                <a:srgbClr val="000000"/>
              </a:buClr>
              <a:buSzPct val="45000"/>
              <a:buFont typeface="Wingdings" charset="2"/>
              <a:buChar char=""/>
              <a:tabLst>
                <a:tab algn="l" pos="0"/>
              </a:tabLst>
            </a:pPr>
            <a:r>
              <a:rPr b="0" lang="de-DE" sz="3200" spc="-1" strike="noStrike">
                <a:solidFill>
                  <a:srgbClr val="000000"/>
                </a:solidFill>
                <a:latin typeface="Arial"/>
                <a:ea typeface="DejaVu Sans"/>
              </a:rPr>
              <a:t>Administration von Tierinformationen und zu Rundwegen im System</a:t>
            </a:r>
            <a:endParaRPr b="0" lang="de-DE" sz="3200" spc="-1" strike="noStrike">
              <a:solidFill>
                <a:srgbClr val="000000"/>
              </a:solidFill>
              <a:latin typeface="Calibri"/>
            </a:endParaRPr>
          </a:p>
        </p:txBody>
      </p:sp>
      <p:sp>
        <p:nvSpPr>
          <p:cNvPr id="4" name="PlaceHolder 3"/>
          <p:cNvSpPr>
            <a:spLocks noGrp="1"/>
          </p:cNvSpPr>
          <p:nvPr>
            <p:ph type="sldNum" idx="8"/>
          </p:nvPr>
        </p:nvSpPr>
        <p:spPr/>
        <p:txBody>
          <a:bodyPr/>
          <a:p>
            <a:fld id="{5F45C844-F952-44E6-AB39-EEA8DE7772A9}" type="slidenum">
              <a:t>3</a:t>
            </a:fld>
          </a:p>
        </p:txBody>
      </p:sp>
    </p:spTree>
  </p:cSld>
  <mc:AlternateContent>
    <mc:Choice Requires="p14">
      <p:transition spd="slow" p14:dur="2000"/>
    </mc:Choice>
    <mc:Fallback>
      <p:transition spd="slow"/>
    </mc:Fallback>
  </mc:AlternateContent>
  <p:timing>
    <p:tnLst>
      <p:par>
        <p:cTn id="11" dur="indefinite" restart="never" nodeType="tmRoot">
          <p:childTnLst>
            <p:seq>
              <p:cTn id="12" dur="indefinite" nodeType="mainSeq">
                <p:childTnLst>
                  <p:par>
                    <p:cTn id="13" fill="hold">
                      <p:stCondLst>
                        <p:cond delay="indefinite"/>
                      </p:stCondLst>
                      <p:childTnLst>
                        <p:par>
                          <p:cTn id="14" fill="hold">
                            <p:stCondLst>
                              <p:cond delay="0"/>
                            </p:stCondLst>
                            <p:childTnLst>
                              <p:par>
                                <p:cTn id="15" nodeType="clickEffect" fill="hold" presetClass="entr" presetID="1">
                                  <p:stCondLst>
                                    <p:cond delay="0"/>
                                  </p:stCondLst>
                                  <p:childTnLst>
                                    <p:set>
                                      <p:cBhvr>
                                        <p:cTn id="1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nodeType="clickEffect" fill="hold" presetClass="entr" presetID="1">
                                  <p:stCondLst>
                                    <p:cond delay="0"/>
                                  </p:stCondLst>
                                  <p:childTnLst>
                                    <p:set>
                                      <p:cBhvr>
                                        <p:cTn id="20"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nodeType="clickEffect" fill="hold" presetClass="entr" presetID="1">
                                  <p:stCondLst>
                                    <p:cond delay="0"/>
                                  </p:stCondLst>
                                  <p:childTnLst>
                                    <p:set>
                                      <p:cBhvr>
                                        <p:cTn id="24"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nodeType="clickEffect" fill="hold" presetClass="entr" presetID="1">
                                  <p:stCondLst>
                                    <p:cond delay="0"/>
                                  </p:stCondLst>
                                  <p:childTnLst>
                                    <p:set>
                                      <p:cBhvr>
                                        <p:cTn id="28" dur="1" fill="hold">
                                          <p:stCondLst>
                                            <p:cond delay="0"/>
                                          </p:stCondLst>
                                        </p:cTn>
                                        <p:tgtEl>
                                          <p:spTgt spid="30">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PlaceHolder 1"/>
          <p:cNvSpPr>
            <a:spLocks noGrp="1"/>
          </p:cNvSpPr>
          <p:nvPr>
            <p:ph type="title"/>
          </p:nvPr>
        </p:nvSpPr>
        <p:spPr>
          <a:xfrm>
            <a:off x="504000" y="301320"/>
            <a:ext cx="9068040" cy="1258560"/>
          </a:xfrm>
          <a:prstGeom prst="rect">
            <a:avLst/>
          </a:prstGeom>
          <a:solidFill>
            <a:srgbClr val="ffffff">
              <a:alpha val="50000"/>
            </a:srgbClr>
          </a:solidFill>
          <a:ln w="0">
            <a:noFill/>
          </a:ln>
        </p:spPr>
        <p:txBody>
          <a:bodyPr lIns="0" rIns="0" tIns="0" bIns="0" anchor="ctr">
            <a:noAutofit/>
          </a:bodyPr>
          <a:p>
            <a:pPr indent="0" algn="ctr" defTabSz="914400">
              <a:lnSpc>
                <a:spcPct val="100000"/>
              </a:lnSpc>
              <a:buNone/>
              <a:tabLst>
                <a:tab algn="l" pos="0"/>
              </a:tabLst>
            </a:pPr>
            <a:r>
              <a:rPr b="0" lang="de-DE" sz="4400" spc="-1" strike="noStrike">
                <a:solidFill>
                  <a:srgbClr val="000000"/>
                </a:solidFill>
                <a:latin typeface="Arial"/>
                <a:ea typeface="DejaVu Sans"/>
              </a:rPr>
              <a:t>Danke</a:t>
            </a:r>
            <a:endParaRPr b="0" lang="de-DE" sz="4400" spc="-1" strike="noStrike">
              <a:solidFill>
                <a:srgbClr val="000000"/>
              </a:solidFill>
              <a:latin typeface="Calibri"/>
            </a:endParaRPr>
          </a:p>
        </p:txBody>
      </p:sp>
      <p:sp>
        <p:nvSpPr>
          <p:cNvPr id="122" name="PlaceHolder 2"/>
          <p:cNvSpPr>
            <a:spLocks noGrp="1"/>
          </p:cNvSpPr>
          <p:nvPr>
            <p:ph/>
          </p:nvPr>
        </p:nvSpPr>
        <p:spPr>
          <a:xfrm>
            <a:off x="504000" y="1769040"/>
            <a:ext cx="9068040" cy="4851360"/>
          </a:xfrm>
          <a:prstGeom prst="rect">
            <a:avLst/>
          </a:prstGeom>
          <a:solidFill>
            <a:srgbClr val="ffffff">
              <a:alpha val="50000"/>
            </a:srgbClr>
          </a:solidFill>
          <a:ln w="0">
            <a:noFill/>
          </a:ln>
        </p:spPr>
        <p:txBody>
          <a:bodyPr lIns="0" rIns="0" tIns="0" bIns="0" anchor="t">
            <a:normAutofit/>
          </a:bodyPr>
          <a:p>
            <a:pPr indent="0">
              <a:spcBef>
                <a:spcPts val="1417"/>
              </a:spcBef>
              <a:buNone/>
            </a:pPr>
            <a:endParaRPr b="0" lang="de-DE" sz="1800" spc="-1" strike="noStrike">
              <a:solidFill>
                <a:srgbClr val="000000"/>
              </a:solidFill>
              <a:latin typeface="Calibri"/>
            </a:endParaRPr>
          </a:p>
        </p:txBody>
      </p:sp>
      <p:pic>
        <p:nvPicPr>
          <p:cNvPr id="123" name="Grafik 114" descr=""/>
          <p:cNvPicPr/>
          <p:nvPr/>
        </p:nvPicPr>
        <p:blipFill>
          <a:blip r:embed="rId1"/>
          <a:stretch/>
        </p:blipFill>
        <p:spPr>
          <a:xfrm>
            <a:off x="504000" y="1769040"/>
            <a:ext cx="7960680" cy="4740120"/>
          </a:xfrm>
          <a:prstGeom prst="rect">
            <a:avLst/>
          </a:prstGeom>
          <a:noFill/>
          <a:ln w="0">
            <a:noFill/>
          </a:ln>
        </p:spPr>
      </p:pic>
      <p:pic>
        <p:nvPicPr>
          <p:cNvPr id="124" name="Grafik 115" descr=""/>
          <p:cNvPicPr/>
          <p:nvPr/>
        </p:nvPicPr>
        <p:blipFill>
          <a:blip r:embed="rId2"/>
          <a:stretch/>
        </p:blipFill>
        <p:spPr>
          <a:xfrm>
            <a:off x="6660000" y="4680000"/>
            <a:ext cx="1720800" cy="1796400"/>
          </a:xfrm>
          <a:prstGeom prst="rect">
            <a:avLst/>
          </a:prstGeom>
          <a:noFill/>
          <a:ln w="0">
            <a:noFill/>
          </a:ln>
        </p:spPr>
      </p:pic>
      <p:sp>
        <p:nvSpPr>
          <p:cNvPr id="4" name="PlaceHolder 3"/>
          <p:cNvSpPr>
            <a:spLocks noGrp="1"/>
          </p:cNvSpPr>
          <p:nvPr>
            <p:ph type="sldNum" idx="8"/>
          </p:nvPr>
        </p:nvSpPr>
        <p:spPr/>
        <p:txBody>
          <a:bodyPr/>
          <a:p>
            <a:fld id="{E8D23F99-AE3C-4962-B764-FA8D66AD7AE1}" type="slidenum">
              <a:t>30</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 name="PlaceHolder 1"/>
          <p:cNvSpPr>
            <a:spLocks noGrp="1"/>
          </p:cNvSpPr>
          <p:nvPr>
            <p:ph type="title"/>
          </p:nvPr>
        </p:nvSpPr>
        <p:spPr>
          <a:xfrm>
            <a:off x="504000" y="301320"/>
            <a:ext cx="9068040" cy="1258560"/>
          </a:xfrm>
          <a:prstGeom prst="rect">
            <a:avLst/>
          </a:prstGeom>
          <a:solidFill>
            <a:srgbClr val="ffffff">
              <a:alpha val="50000"/>
            </a:srgbClr>
          </a:solidFill>
          <a:ln w="0">
            <a:noFill/>
          </a:ln>
        </p:spPr>
        <p:txBody>
          <a:bodyPr lIns="0" rIns="0" tIns="0" bIns="0" anchor="ctr">
            <a:noAutofit/>
          </a:bodyPr>
          <a:p>
            <a:pPr indent="0" algn="ctr" defTabSz="914400">
              <a:lnSpc>
                <a:spcPct val="100000"/>
              </a:lnSpc>
              <a:buNone/>
              <a:tabLst>
                <a:tab algn="l" pos="0"/>
              </a:tabLst>
            </a:pPr>
            <a:r>
              <a:rPr b="0" lang="de-DE" sz="4400" spc="-1" strike="noStrike">
                <a:solidFill>
                  <a:srgbClr val="000000"/>
                </a:solidFill>
                <a:latin typeface="Arial"/>
                <a:ea typeface="DejaVu Sans"/>
              </a:rPr>
              <a:t>Aufteilung der Gruppe 03</a:t>
            </a:r>
            <a:endParaRPr b="0" lang="de-DE" sz="4400" spc="-1" strike="noStrike">
              <a:solidFill>
                <a:srgbClr val="000000"/>
              </a:solidFill>
              <a:latin typeface="Calibri"/>
            </a:endParaRPr>
          </a:p>
        </p:txBody>
      </p:sp>
      <p:sp>
        <p:nvSpPr>
          <p:cNvPr id="32" name="PlaceHolder 2"/>
          <p:cNvSpPr>
            <a:spLocks noGrp="1"/>
          </p:cNvSpPr>
          <p:nvPr>
            <p:ph/>
          </p:nvPr>
        </p:nvSpPr>
        <p:spPr>
          <a:xfrm>
            <a:off x="457200" y="1828800"/>
            <a:ext cx="9068040" cy="4851360"/>
          </a:xfrm>
          <a:prstGeom prst="rect">
            <a:avLst/>
          </a:prstGeom>
          <a:solidFill>
            <a:srgbClr val="ffffff">
              <a:alpha val="50000"/>
            </a:srgbClr>
          </a:solidFill>
          <a:ln w="0">
            <a:noFill/>
          </a:ln>
        </p:spPr>
        <p:txBody>
          <a:bodyPr lIns="0" rIns="0" tIns="0" bIns="0" anchor="t">
            <a:normAutofit fontScale="62500" lnSpcReduction="20000"/>
          </a:bodyPr>
          <a:p>
            <a:pPr indent="0" defTabSz="914400">
              <a:lnSpc>
                <a:spcPct val="100000"/>
              </a:lnSpc>
              <a:spcBef>
                <a:spcPts val="1417"/>
              </a:spcBef>
              <a:buNone/>
              <a:tabLst>
                <a:tab algn="l" pos="0"/>
              </a:tabLst>
            </a:pPr>
            <a:r>
              <a:rPr b="0" lang="de-DE" sz="3200" spc="-1" strike="noStrike">
                <a:solidFill>
                  <a:srgbClr val="000000"/>
                </a:solidFill>
                <a:latin typeface="Arial"/>
                <a:ea typeface="DejaVu Sans"/>
              </a:rPr>
              <a:t>4.1. Datenmodell (ERM) (.png-Format) der operativen Datenbank:</a:t>
            </a:r>
            <a:endParaRPr b="0" lang="de-DE" sz="3200" spc="-1" strike="noStrike">
              <a:solidFill>
                <a:srgbClr val="000000"/>
              </a:solidFill>
              <a:latin typeface="Calibri"/>
            </a:endParaRPr>
          </a:p>
          <a:p>
            <a:pPr indent="0" defTabSz="914400">
              <a:lnSpc>
                <a:spcPct val="100000"/>
              </a:lnSpc>
              <a:spcBef>
                <a:spcPts val="1417"/>
              </a:spcBef>
              <a:buNone/>
              <a:tabLst>
                <a:tab algn="l" pos="0"/>
              </a:tabLst>
            </a:pPr>
            <a:r>
              <a:rPr b="0" lang="de-DE" sz="3200" spc="-1" strike="noStrike">
                <a:solidFill>
                  <a:srgbClr val="000000"/>
                </a:solidFill>
                <a:latin typeface="Arial"/>
                <a:ea typeface="DejaVu Sans"/>
              </a:rPr>
              <a:t>	</a:t>
            </a:r>
            <a:r>
              <a:rPr b="0" lang="de-DE" sz="3200" spc="-1" strike="noStrike">
                <a:solidFill>
                  <a:srgbClr val="000000"/>
                </a:solidFill>
                <a:latin typeface="Arial"/>
                <a:ea typeface="DejaVu Sans"/>
              </a:rPr>
              <a:t>	</a:t>
            </a:r>
            <a:r>
              <a:rPr b="0" lang="de-DE" sz="3200" spc="-1" strike="noStrike">
                <a:solidFill>
                  <a:srgbClr val="000000"/>
                </a:solidFill>
                <a:latin typeface="Arial"/>
                <a:ea typeface="DejaVu Sans"/>
              </a:rPr>
              <a:t>- Shuang führend und alle</a:t>
            </a:r>
            <a:endParaRPr b="0" lang="de-DE" sz="3200" spc="-1" strike="noStrike">
              <a:solidFill>
                <a:srgbClr val="000000"/>
              </a:solidFill>
              <a:latin typeface="Calibri"/>
            </a:endParaRPr>
          </a:p>
          <a:p>
            <a:pPr indent="0" defTabSz="914400">
              <a:lnSpc>
                <a:spcPct val="100000"/>
              </a:lnSpc>
              <a:spcBef>
                <a:spcPts val="1417"/>
              </a:spcBef>
              <a:buNone/>
              <a:tabLst>
                <a:tab algn="l" pos="0"/>
              </a:tabLst>
            </a:pPr>
            <a:r>
              <a:rPr b="0" lang="de-DE" sz="3200" spc="-1" strike="noStrike">
                <a:solidFill>
                  <a:srgbClr val="000000"/>
                </a:solidFill>
                <a:latin typeface="Arial"/>
                <a:ea typeface="DejaVu Sans"/>
              </a:rPr>
              <a:t>4.2. relationale Datenbank ( .db-Format): </a:t>
            </a:r>
            <a:br>
              <a:rPr sz="3200"/>
            </a:br>
            <a:r>
              <a:rPr b="0" lang="de-DE" sz="3200" spc="-1" strike="noStrike">
                <a:solidFill>
                  <a:srgbClr val="000000"/>
                </a:solidFill>
                <a:latin typeface="Arial"/>
                <a:ea typeface="DejaVu Sans"/>
              </a:rPr>
              <a:t>	</a:t>
            </a:r>
            <a:r>
              <a:rPr b="0" lang="de-DE" sz="3200" spc="-1" strike="noStrike">
                <a:solidFill>
                  <a:srgbClr val="000000"/>
                </a:solidFill>
                <a:latin typeface="Arial"/>
                <a:ea typeface="DejaVu Sans"/>
              </a:rPr>
              <a:t>	</a:t>
            </a:r>
            <a:r>
              <a:rPr b="0" lang="de-DE" sz="3200" spc="-1" strike="noStrike">
                <a:solidFill>
                  <a:srgbClr val="000000"/>
                </a:solidFill>
                <a:latin typeface="Arial"/>
                <a:ea typeface="DejaVu Sans"/>
              </a:rPr>
              <a:t>- Nurdan führend, erstellt in .db-Format mittels SQLite, </a:t>
            </a:r>
            <a:r>
              <a:rPr b="0" lang="de-DE" sz="3200" spc="-1" strike="noStrike">
                <a:solidFill>
                  <a:srgbClr val="000000"/>
                </a:solidFill>
                <a:latin typeface="Arial"/>
                <a:ea typeface="DejaVu Sans"/>
              </a:rPr>
              <a:t>	</a:t>
            </a:r>
            <a:r>
              <a:rPr b="0" lang="de-DE" sz="3200" spc="-1" strike="noStrike">
                <a:solidFill>
                  <a:srgbClr val="000000"/>
                </a:solidFill>
                <a:latin typeface="Arial"/>
                <a:ea typeface="DejaVu Sans"/>
              </a:rPr>
              <a:t>	</a:t>
            </a:r>
            <a:r>
              <a:rPr b="0" lang="de-DE" sz="3200" spc="-1" strike="noStrike">
                <a:solidFill>
                  <a:srgbClr val="000000"/>
                </a:solidFill>
                <a:latin typeface="Arial"/>
                <a:ea typeface="DejaVu Sans"/>
              </a:rPr>
              <a:t>  Antoinette hilft Nurdan, alle prüfen</a:t>
            </a:r>
            <a:endParaRPr b="0" lang="de-DE" sz="3200" spc="-1" strike="noStrike">
              <a:solidFill>
                <a:srgbClr val="000000"/>
              </a:solidFill>
              <a:latin typeface="Calibri"/>
            </a:endParaRPr>
          </a:p>
          <a:p>
            <a:pPr indent="0" defTabSz="914400">
              <a:lnSpc>
                <a:spcPct val="100000"/>
              </a:lnSpc>
              <a:spcBef>
                <a:spcPts val="1417"/>
              </a:spcBef>
              <a:buNone/>
              <a:tabLst>
                <a:tab algn="l" pos="0"/>
              </a:tabLst>
            </a:pPr>
            <a:r>
              <a:rPr b="0" lang="de-DE" sz="3200" spc="-1" strike="noStrike">
                <a:solidFill>
                  <a:srgbClr val="000000"/>
                </a:solidFill>
                <a:latin typeface="Arial"/>
                <a:ea typeface="DejaVu Sans"/>
              </a:rPr>
              <a:t>4.3. Datenbankdokumentation / Data Dictionary (.xls-Format): </a:t>
            </a:r>
            <a:br>
              <a:rPr sz="3200"/>
            </a:br>
            <a:r>
              <a:rPr b="0" lang="de-DE" sz="3200" spc="-1" strike="noStrike">
                <a:solidFill>
                  <a:srgbClr val="000000"/>
                </a:solidFill>
                <a:latin typeface="Arial"/>
                <a:ea typeface="DejaVu Sans"/>
              </a:rPr>
              <a:t>	</a:t>
            </a:r>
            <a:r>
              <a:rPr b="0" lang="de-DE" sz="3200" spc="-1" strike="noStrike">
                <a:solidFill>
                  <a:srgbClr val="000000"/>
                </a:solidFill>
                <a:latin typeface="Arial"/>
                <a:ea typeface="DejaVu Sans"/>
              </a:rPr>
              <a:t>	</a:t>
            </a:r>
            <a:r>
              <a:rPr b="0" lang="de-DE" sz="3200" spc="-1" strike="noStrike">
                <a:solidFill>
                  <a:srgbClr val="000000"/>
                </a:solidFill>
                <a:latin typeface="Arial"/>
                <a:ea typeface="DejaVu Sans"/>
              </a:rPr>
              <a:t>- Kevin führend und Gudrun unterstützt,alle prüfen</a:t>
            </a:r>
            <a:endParaRPr b="0" lang="de-DE" sz="3200" spc="-1" strike="noStrike">
              <a:solidFill>
                <a:srgbClr val="000000"/>
              </a:solidFill>
              <a:latin typeface="Calibri"/>
            </a:endParaRPr>
          </a:p>
          <a:p>
            <a:pPr indent="0" defTabSz="914400">
              <a:lnSpc>
                <a:spcPct val="100000"/>
              </a:lnSpc>
              <a:spcBef>
                <a:spcPts val="1417"/>
              </a:spcBef>
              <a:buNone/>
              <a:tabLst>
                <a:tab algn="l" pos="0"/>
              </a:tabLst>
            </a:pPr>
            <a:r>
              <a:rPr b="0" lang="de-DE" sz="3200" spc="-1" strike="noStrike">
                <a:solidFill>
                  <a:srgbClr val="000000"/>
                </a:solidFill>
                <a:latin typeface="Arial"/>
                <a:ea typeface="DejaVu Sans"/>
              </a:rPr>
              <a:t>4.4. Datenmodell Data Warehouse ( .png Format):</a:t>
            </a:r>
            <a:br>
              <a:rPr sz="3200"/>
            </a:br>
            <a:r>
              <a:rPr b="0" lang="de-DE" sz="3200" spc="-1" strike="noStrike">
                <a:solidFill>
                  <a:srgbClr val="000000"/>
                </a:solidFill>
                <a:latin typeface="Arial"/>
                <a:ea typeface="DejaVu Sans"/>
              </a:rPr>
              <a:t>	</a:t>
            </a:r>
            <a:r>
              <a:rPr b="0" lang="de-DE" sz="3200" spc="-1" strike="noStrike">
                <a:solidFill>
                  <a:srgbClr val="000000"/>
                </a:solidFill>
                <a:latin typeface="Arial"/>
                <a:ea typeface="DejaVu Sans"/>
              </a:rPr>
              <a:t>	</a:t>
            </a:r>
            <a:r>
              <a:rPr b="0" lang="de-DE" sz="3200" spc="-1" strike="noStrike">
                <a:solidFill>
                  <a:srgbClr val="000000"/>
                </a:solidFill>
                <a:latin typeface="Arial"/>
                <a:ea typeface="DejaVu Sans"/>
              </a:rPr>
              <a:t>- Data Vault + Star Schema Shuang führend, alle </a:t>
            </a:r>
            <a:r>
              <a:rPr b="0" lang="de-DE" sz="3200" spc="-1" strike="noStrike">
                <a:solidFill>
                  <a:srgbClr val="000000"/>
                </a:solidFill>
                <a:latin typeface="Arial"/>
                <a:ea typeface="DejaVu Sans"/>
              </a:rPr>
              <a:t>	</a:t>
            </a:r>
            <a:r>
              <a:rPr b="0" lang="de-DE" sz="3200" spc="-1" strike="noStrike">
                <a:solidFill>
                  <a:srgbClr val="000000"/>
                </a:solidFill>
                <a:latin typeface="Arial"/>
                <a:ea typeface="DejaVu Sans"/>
              </a:rPr>
              <a:t>	</a:t>
            </a:r>
            <a:r>
              <a:rPr b="0" lang="de-DE" sz="3200" spc="-1" strike="noStrike">
                <a:solidFill>
                  <a:srgbClr val="000000"/>
                </a:solidFill>
                <a:latin typeface="Arial"/>
                <a:ea typeface="DejaVu Sans"/>
              </a:rPr>
              <a:t>  prüfen</a:t>
            </a:r>
            <a:endParaRPr b="0" lang="de-DE" sz="3200" spc="-1" strike="noStrike">
              <a:solidFill>
                <a:srgbClr val="000000"/>
              </a:solidFill>
              <a:latin typeface="Calibri"/>
            </a:endParaRPr>
          </a:p>
          <a:p>
            <a:pPr indent="0" defTabSz="914400">
              <a:lnSpc>
                <a:spcPct val="100000"/>
              </a:lnSpc>
              <a:spcBef>
                <a:spcPts val="1417"/>
              </a:spcBef>
              <a:buNone/>
              <a:tabLst>
                <a:tab algn="l" pos="0"/>
              </a:tabLst>
            </a:pPr>
            <a:r>
              <a:rPr b="0" lang="de-DE" sz="3200" spc="-1" strike="noStrike">
                <a:solidFill>
                  <a:srgbClr val="000000"/>
                </a:solidFill>
                <a:latin typeface="Arial"/>
                <a:ea typeface="DejaVu Sans"/>
              </a:rPr>
              <a:t>4.5. Dataquality Konzept (.pdf-Format): </a:t>
            </a:r>
            <a:br>
              <a:rPr sz="3200"/>
            </a:br>
            <a:r>
              <a:rPr b="0" lang="de-DE" sz="3200" spc="-1" strike="noStrike">
                <a:solidFill>
                  <a:srgbClr val="000000"/>
                </a:solidFill>
                <a:latin typeface="Arial"/>
                <a:ea typeface="DejaVu Sans"/>
              </a:rPr>
              <a:t>	</a:t>
            </a:r>
            <a:r>
              <a:rPr b="0" lang="de-DE" sz="3200" spc="-1" strike="noStrike">
                <a:solidFill>
                  <a:srgbClr val="000000"/>
                </a:solidFill>
                <a:latin typeface="Arial"/>
                <a:ea typeface="DejaVu Sans"/>
              </a:rPr>
              <a:t>	</a:t>
            </a:r>
            <a:r>
              <a:rPr b="0" lang="de-DE" sz="3200" spc="-1" strike="noStrike">
                <a:solidFill>
                  <a:srgbClr val="000000"/>
                </a:solidFill>
                <a:latin typeface="Arial"/>
                <a:ea typeface="DejaVu Sans"/>
              </a:rPr>
              <a:t>- Gudrun führend mit Kevin, alle prüfen</a:t>
            </a:r>
            <a:endParaRPr b="0" lang="de-DE" sz="3200" spc="-1" strike="noStrike">
              <a:solidFill>
                <a:srgbClr val="000000"/>
              </a:solidFill>
              <a:latin typeface="Calibri"/>
            </a:endParaRPr>
          </a:p>
          <a:p>
            <a:pPr indent="0" defTabSz="914400">
              <a:lnSpc>
                <a:spcPct val="100000"/>
              </a:lnSpc>
              <a:spcBef>
                <a:spcPts val="1417"/>
              </a:spcBef>
              <a:buNone/>
              <a:tabLst>
                <a:tab algn="l" pos="0"/>
              </a:tabLst>
            </a:pPr>
            <a:r>
              <a:rPr b="0" lang="de-DE" sz="3200" spc="-1" strike="noStrike">
                <a:solidFill>
                  <a:srgbClr val="000000"/>
                </a:solidFill>
                <a:latin typeface="Arial"/>
                <a:ea typeface="DejaVu Sans"/>
              </a:rPr>
              <a:t>4.6. Präsentation (.ppt-Format): </a:t>
            </a:r>
            <a:br>
              <a:rPr sz="3200"/>
            </a:br>
            <a:r>
              <a:rPr b="0" lang="de-DE" sz="3200" spc="-1" strike="noStrike">
                <a:solidFill>
                  <a:srgbClr val="000000"/>
                </a:solidFill>
                <a:latin typeface="Arial"/>
                <a:ea typeface="DejaVu Sans"/>
              </a:rPr>
              <a:t>	</a:t>
            </a:r>
            <a:r>
              <a:rPr b="0" lang="de-DE" sz="3200" spc="-1" strike="noStrike">
                <a:solidFill>
                  <a:srgbClr val="000000"/>
                </a:solidFill>
                <a:latin typeface="Arial"/>
                <a:ea typeface="DejaVu Sans"/>
              </a:rPr>
              <a:t>	</a:t>
            </a:r>
            <a:r>
              <a:rPr b="0" lang="de-DE" sz="3200" spc="-1" strike="noStrike">
                <a:solidFill>
                  <a:srgbClr val="000000"/>
                </a:solidFill>
                <a:latin typeface="Arial"/>
                <a:ea typeface="DejaVu Sans"/>
              </a:rPr>
              <a:t>- Jeder konzeptioniert eigenen Part,</a:t>
            </a:r>
            <a:br>
              <a:rPr sz="3200"/>
            </a:br>
            <a:r>
              <a:rPr b="0" lang="de-DE" sz="3200" spc="-1" strike="noStrike">
                <a:solidFill>
                  <a:srgbClr val="000000"/>
                </a:solidFill>
                <a:latin typeface="Arial"/>
                <a:ea typeface="DejaVu Sans"/>
              </a:rPr>
              <a:t>	</a:t>
            </a:r>
            <a:r>
              <a:rPr b="0" lang="de-DE" sz="3200" spc="-1" strike="noStrike">
                <a:solidFill>
                  <a:srgbClr val="000000"/>
                </a:solidFill>
                <a:latin typeface="Arial"/>
                <a:ea typeface="DejaVu Sans"/>
              </a:rPr>
              <a:t>	</a:t>
            </a:r>
            <a:r>
              <a:rPr b="0" lang="de-DE" sz="3200" spc="-1" strike="noStrike">
                <a:solidFill>
                  <a:srgbClr val="000000"/>
                </a:solidFill>
                <a:latin typeface="Arial"/>
                <a:ea typeface="DejaVu Sans"/>
              </a:rPr>
              <a:t>  Rohling/Template : Gudrun</a:t>
            </a:r>
            <a:endParaRPr b="0" lang="de-DE" sz="3200" spc="-1" strike="noStrike">
              <a:solidFill>
                <a:srgbClr val="000000"/>
              </a:solidFill>
              <a:latin typeface="Calibri"/>
            </a:endParaRPr>
          </a:p>
          <a:p>
            <a:pPr indent="0" defTabSz="914400">
              <a:lnSpc>
                <a:spcPct val="100000"/>
              </a:lnSpc>
              <a:spcBef>
                <a:spcPts val="1417"/>
              </a:spcBef>
              <a:buNone/>
              <a:tabLst>
                <a:tab algn="l" pos="0"/>
              </a:tabLst>
            </a:pPr>
            <a:endParaRPr b="0" lang="de-DE" sz="3200" spc="-1" strike="noStrike">
              <a:solidFill>
                <a:srgbClr val="000000"/>
              </a:solidFill>
              <a:latin typeface="Calibri"/>
            </a:endParaRPr>
          </a:p>
        </p:txBody>
      </p:sp>
      <p:pic>
        <p:nvPicPr>
          <p:cNvPr id="33" name="Grafik 30" descr=""/>
          <p:cNvPicPr/>
          <p:nvPr/>
        </p:nvPicPr>
        <p:blipFill>
          <a:blip r:embed="rId1"/>
          <a:stretch/>
        </p:blipFill>
        <p:spPr>
          <a:xfrm>
            <a:off x="8406360" y="360000"/>
            <a:ext cx="1131120" cy="1088280"/>
          </a:xfrm>
          <a:prstGeom prst="rect">
            <a:avLst/>
          </a:prstGeom>
          <a:noFill/>
          <a:ln w="0">
            <a:noFill/>
          </a:ln>
        </p:spPr>
      </p:pic>
      <p:sp>
        <p:nvSpPr>
          <p:cNvPr id="4" name="PlaceHolder 3"/>
          <p:cNvSpPr>
            <a:spLocks noGrp="1"/>
          </p:cNvSpPr>
          <p:nvPr>
            <p:ph type="sldNum" idx="8"/>
          </p:nvPr>
        </p:nvSpPr>
        <p:spPr/>
        <p:txBody>
          <a:bodyPr/>
          <a:p>
            <a:fld id="{A1CB715C-6A0F-4D92-B398-7F0B74E0C1A5}" type="slidenum">
              <a:t>4</a:t>
            </a:fld>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301320"/>
            <a:ext cx="9068040" cy="1258560"/>
          </a:xfrm>
          <a:prstGeom prst="rect">
            <a:avLst/>
          </a:prstGeom>
          <a:solidFill>
            <a:srgbClr val="ffffff">
              <a:alpha val="50000"/>
            </a:srgbClr>
          </a:solidFill>
          <a:ln w="0">
            <a:noFill/>
          </a:ln>
        </p:spPr>
        <p:txBody>
          <a:bodyPr lIns="0" rIns="0" tIns="0" bIns="0" anchor="ctr">
            <a:noAutofit/>
          </a:bodyPr>
          <a:p>
            <a:pPr indent="0" algn="ctr" defTabSz="914400">
              <a:lnSpc>
                <a:spcPct val="100000"/>
              </a:lnSpc>
              <a:buNone/>
              <a:tabLst>
                <a:tab algn="l" pos="0"/>
              </a:tabLst>
            </a:pPr>
            <a:r>
              <a:rPr b="0" lang="de-DE" sz="4400" spc="-1" strike="noStrike">
                <a:solidFill>
                  <a:srgbClr val="000000"/>
                </a:solidFill>
                <a:latin typeface="Arial"/>
                <a:ea typeface="DejaVu Sans"/>
              </a:rPr>
              <a:t>Gespräche mit dem Kunden</a:t>
            </a:r>
            <a:endParaRPr b="0" lang="de-DE" sz="4400" spc="-1" strike="noStrike">
              <a:solidFill>
                <a:srgbClr val="000000"/>
              </a:solidFill>
              <a:latin typeface="Calibri"/>
            </a:endParaRPr>
          </a:p>
        </p:txBody>
      </p:sp>
      <p:sp>
        <p:nvSpPr>
          <p:cNvPr id="35" name="PlaceHolder 2"/>
          <p:cNvSpPr>
            <a:spLocks noGrp="1"/>
          </p:cNvSpPr>
          <p:nvPr>
            <p:ph/>
          </p:nvPr>
        </p:nvSpPr>
        <p:spPr>
          <a:xfrm>
            <a:off x="531360" y="1769040"/>
            <a:ext cx="9068040" cy="4851360"/>
          </a:xfrm>
          <a:prstGeom prst="rect">
            <a:avLst/>
          </a:prstGeom>
          <a:solidFill>
            <a:srgbClr val="ffffff">
              <a:alpha val="50000"/>
            </a:srgbClr>
          </a:solidFill>
          <a:ln w="0">
            <a:noFill/>
          </a:ln>
        </p:spPr>
        <p:txBody>
          <a:bodyPr lIns="0" rIns="0" tIns="0" bIns="0" anchor="t">
            <a:normAutofit fontScale="77500" lnSpcReduction="20000"/>
          </a:bodyPr>
          <a:p>
            <a:pPr marL="432000" indent="-324000" defTabSz="914400">
              <a:lnSpc>
                <a:spcPct val="100000"/>
              </a:lnSpc>
              <a:spcAft>
                <a:spcPts val="1417"/>
              </a:spcAft>
              <a:buClr>
                <a:srgbClr val="000000"/>
              </a:buClr>
              <a:buSzPct val="45000"/>
              <a:buFont typeface="Wingdings" charset="2"/>
              <a:buChar char=""/>
            </a:pPr>
            <a:r>
              <a:rPr b="0" lang="de-DE" sz="3200" spc="-1" strike="noStrike">
                <a:solidFill>
                  <a:srgbClr val="000000"/>
                </a:solidFill>
                <a:latin typeface="Arial"/>
                <a:ea typeface="DejaVu Sans"/>
              </a:rPr>
              <a:t>Folgende Dokumente und Gespräche wurden uns als Informationsquellen zur Verfügung gestellt:</a:t>
            </a:r>
            <a:endParaRPr b="0" lang="de-DE" sz="3200" spc="-1" strike="noStrike">
              <a:solidFill>
                <a:srgbClr val="000000"/>
              </a:solidFill>
              <a:latin typeface="Calibri"/>
            </a:endParaRPr>
          </a:p>
          <a:p>
            <a:pPr lvl="1" marL="864000" indent="-324000" defTabSz="914400">
              <a:lnSpc>
                <a:spcPct val="100000"/>
              </a:lnSpc>
              <a:spcBef>
                <a:spcPts val="1134"/>
              </a:spcBef>
              <a:buClr>
                <a:srgbClr val="000000"/>
              </a:buClr>
              <a:buSzPct val="75000"/>
              <a:buFont typeface="Symbol"/>
              <a:buChar char=""/>
            </a:pPr>
            <a:r>
              <a:rPr b="0" lang="de-DE" sz="3200" spc="-1" strike="noStrike">
                <a:solidFill>
                  <a:srgbClr val="000000"/>
                </a:solidFill>
                <a:latin typeface="Arial"/>
                <a:ea typeface="DejaVu Sans"/>
              </a:rPr>
              <a:t>„</a:t>
            </a:r>
            <a:r>
              <a:rPr b="0" lang="de-DE" sz="3200" spc="-1" strike="noStrike">
                <a:solidFill>
                  <a:srgbClr val="000000"/>
                </a:solidFill>
                <a:latin typeface="Arial"/>
                <a:ea typeface="DejaVu Sans"/>
              </a:rPr>
              <a:t>00 – Projektaufgabe V9.pdf“</a:t>
            </a:r>
            <a:endParaRPr b="0" lang="de-DE" sz="3200" spc="-1" strike="noStrike">
              <a:solidFill>
                <a:srgbClr val="000000"/>
              </a:solidFill>
              <a:latin typeface="Calibri"/>
            </a:endParaRPr>
          </a:p>
          <a:p>
            <a:pPr lvl="1" marL="864000" indent="-324000" defTabSz="914400">
              <a:lnSpc>
                <a:spcPct val="100000"/>
              </a:lnSpc>
              <a:spcBef>
                <a:spcPts val="1134"/>
              </a:spcBef>
              <a:buClr>
                <a:srgbClr val="000000"/>
              </a:buClr>
              <a:buSzPct val="75000"/>
              <a:buFont typeface="Symbol"/>
              <a:buChar char=""/>
            </a:pPr>
            <a:r>
              <a:rPr b="0" lang="de-DE" sz="3200" spc="-1" strike="noStrike">
                <a:solidFill>
                  <a:srgbClr val="000000"/>
                </a:solidFill>
                <a:latin typeface="Arial"/>
                <a:ea typeface="DejaVu Sans"/>
              </a:rPr>
              <a:t>Erstes Telefonat (01 – erste Infos vom Kunden V7.0.pdf)</a:t>
            </a:r>
            <a:endParaRPr b="0" lang="de-DE" sz="3200" spc="-1" strike="noStrike">
              <a:solidFill>
                <a:srgbClr val="000000"/>
              </a:solidFill>
              <a:latin typeface="Calibri"/>
            </a:endParaRPr>
          </a:p>
          <a:p>
            <a:pPr lvl="1" marL="864000" indent="-324000" defTabSz="914400">
              <a:lnSpc>
                <a:spcPct val="100000"/>
              </a:lnSpc>
              <a:spcBef>
                <a:spcPts val="1134"/>
              </a:spcBef>
              <a:buClr>
                <a:srgbClr val="000000"/>
              </a:buClr>
              <a:buSzPct val="75000"/>
              <a:buFont typeface="Symbol"/>
              <a:buChar char=""/>
            </a:pPr>
            <a:r>
              <a:rPr b="0" lang="de-DE" sz="3200" spc="-1" strike="noStrike">
                <a:solidFill>
                  <a:srgbClr val="000000"/>
                </a:solidFill>
                <a:latin typeface="Arial"/>
                <a:ea typeface="DejaVu Sans"/>
              </a:rPr>
              <a:t>Meeting 28.4.2025, 11:00 Uhr (Prolog-Projektarbeit.pdf)</a:t>
            </a:r>
            <a:endParaRPr b="0" lang="de-DE" sz="3200" spc="-1" strike="noStrike">
              <a:solidFill>
                <a:srgbClr val="000000"/>
              </a:solidFill>
              <a:latin typeface="Calibri"/>
            </a:endParaRPr>
          </a:p>
          <a:p>
            <a:pPr lvl="1" marL="864000" indent="-324000" defTabSz="914400">
              <a:lnSpc>
                <a:spcPct val="100000"/>
              </a:lnSpc>
              <a:spcBef>
                <a:spcPts val="1134"/>
              </a:spcBef>
              <a:buClr>
                <a:srgbClr val="000000"/>
              </a:buClr>
              <a:buSzPct val="75000"/>
              <a:buFont typeface="Symbol"/>
              <a:buChar char=""/>
            </a:pPr>
            <a:r>
              <a:rPr b="0" lang="de-DE" sz="3200" spc="-1" strike="noStrike">
                <a:solidFill>
                  <a:srgbClr val="000000"/>
                </a:solidFill>
                <a:latin typeface="Arial"/>
                <a:ea typeface="DejaVu Sans"/>
              </a:rPr>
              <a:t>Rückfrage 28.4.2025, 16:50 Uhr</a:t>
            </a:r>
            <a:endParaRPr b="0" lang="de-DE" sz="3200" spc="-1" strike="noStrike">
              <a:solidFill>
                <a:srgbClr val="000000"/>
              </a:solidFill>
              <a:latin typeface="Calibri"/>
            </a:endParaRPr>
          </a:p>
          <a:p>
            <a:pPr lvl="1" marL="864000" indent="-324000" defTabSz="914400">
              <a:lnSpc>
                <a:spcPct val="100000"/>
              </a:lnSpc>
              <a:spcBef>
                <a:spcPts val="1134"/>
              </a:spcBef>
              <a:buClr>
                <a:srgbClr val="000000"/>
              </a:buClr>
              <a:buSzPct val="75000"/>
              <a:buFont typeface="Symbol"/>
              <a:buChar char=""/>
            </a:pPr>
            <a:r>
              <a:rPr b="0" lang="de-DE" sz="3200" spc="-1" strike="noStrike">
                <a:solidFill>
                  <a:srgbClr val="000000"/>
                </a:solidFill>
                <a:latin typeface="Arial"/>
                <a:ea typeface="DejaVu Sans"/>
              </a:rPr>
              <a:t>Weitere Einzeltelefonate für Rückfragen</a:t>
            </a:r>
            <a:endParaRPr b="0" lang="de-DE" sz="3200" spc="-1" strike="noStrike">
              <a:solidFill>
                <a:srgbClr val="000000"/>
              </a:solidFill>
              <a:latin typeface="Calibri"/>
            </a:endParaRPr>
          </a:p>
          <a:p>
            <a:pPr lvl="1" marL="864000" indent="-324000" defTabSz="914400">
              <a:lnSpc>
                <a:spcPct val="100000"/>
              </a:lnSpc>
              <a:spcBef>
                <a:spcPts val="1134"/>
              </a:spcBef>
              <a:buClr>
                <a:srgbClr val="000000"/>
              </a:buClr>
              <a:buSzPct val="75000"/>
              <a:buFont typeface="Symbol"/>
              <a:buChar char=""/>
            </a:pPr>
            <a:r>
              <a:rPr b="0" lang="de-DE" sz="3200" spc="-1" strike="noStrike">
                <a:solidFill>
                  <a:srgbClr val="000000"/>
                </a:solidFill>
                <a:latin typeface="Arial"/>
                <a:ea typeface="DejaVu Sans"/>
              </a:rPr>
              <a:t>Wertebereiche.txt</a:t>
            </a:r>
            <a:endParaRPr b="0" lang="de-DE" sz="3200" spc="-1" strike="noStrike">
              <a:solidFill>
                <a:srgbClr val="000000"/>
              </a:solidFill>
              <a:latin typeface="Calibri"/>
            </a:endParaRPr>
          </a:p>
          <a:p>
            <a:pPr marL="864000" indent="0" defTabSz="914400">
              <a:lnSpc>
                <a:spcPct val="100000"/>
              </a:lnSpc>
              <a:spcBef>
                <a:spcPts val="1134"/>
              </a:spcBef>
              <a:buNone/>
              <a:tabLst>
                <a:tab algn="l" pos="0"/>
              </a:tabLst>
            </a:pPr>
            <a:endParaRPr b="0" lang="de-DE" sz="3200" spc="-1" strike="noStrike">
              <a:solidFill>
                <a:srgbClr val="000000"/>
              </a:solidFill>
              <a:latin typeface="Calibri"/>
            </a:endParaRPr>
          </a:p>
          <a:p>
            <a:pPr marL="432000" indent="-324000" defTabSz="914400">
              <a:lnSpc>
                <a:spcPct val="100000"/>
              </a:lnSpc>
              <a:spcBef>
                <a:spcPts val="1134"/>
              </a:spcBef>
              <a:buClr>
                <a:srgbClr val="000000"/>
              </a:buClr>
              <a:buSzPct val="45000"/>
              <a:buFont typeface="Wingdings" charset="2"/>
              <a:buChar char=""/>
              <a:tabLst>
                <a:tab algn="l" pos="0"/>
              </a:tabLst>
            </a:pPr>
            <a:r>
              <a:rPr b="0" lang="de-DE" sz="3200" spc="-1" strike="noStrike">
                <a:solidFill>
                  <a:srgbClr val="000000"/>
                </a:solidFill>
                <a:latin typeface="Arial"/>
                <a:ea typeface="DejaVu Sans"/>
              </a:rPr>
              <a:t>Die Anforderungsdokument ist zu finden unter: Gruppe 03/01 Anforderungen/Anforderungsdokumentation_final.pdf</a:t>
            </a:r>
            <a:endParaRPr b="0" lang="de-DE" sz="3200" spc="-1" strike="noStrike">
              <a:solidFill>
                <a:srgbClr val="000000"/>
              </a:solidFill>
              <a:latin typeface="Calibri"/>
            </a:endParaRPr>
          </a:p>
        </p:txBody>
      </p:sp>
      <p:pic>
        <p:nvPicPr>
          <p:cNvPr id="36" name="Grafik 33" descr=""/>
          <p:cNvPicPr/>
          <p:nvPr/>
        </p:nvPicPr>
        <p:blipFill>
          <a:blip r:embed="rId1"/>
          <a:stretch/>
        </p:blipFill>
        <p:spPr>
          <a:xfrm>
            <a:off x="8541720" y="524880"/>
            <a:ext cx="1175760" cy="1125720"/>
          </a:xfrm>
          <a:prstGeom prst="rect">
            <a:avLst/>
          </a:prstGeom>
          <a:noFill/>
          <a:ln w="0">
            <a:noFill/>
          </a:ln>
        </p:spPr>
      </p:pic>
      <p:sp>
        <p:nvSpPr>
          <p:cNvPr id="4" name="PlaceHolder 3"/>
          <p:cNvSpPr>
            <a:spLocks noGrp="1"/>
          </p:cNvSpPr>
          <p:nvPr>
            <p:ph type="sldNum" idx="8"/>
          </p:nvPr>
        </p:nvSpPr>
        <p:spPr/>
        <p:txBody>
          <a:bodyPr/>
          <a:p>
            <a:fld id="{8A2DA5FA-09C9-4645-B8A5-477AFC25FF61}" type="slidenum">
              <a:t>5</a:t>
            </a:fld>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 name="PlaceHolder 1"/>
          <p:cNvSpPr>
            <a:spLocks noGrp="1"/>
          </p:cNvSpPr>
          <p:nvPr>
            <p:ph type="title"/>
          </p:nvPr>
        </p:nvSpPr>
        <p:spPr>
          <a:xfrm>
            <a:off x="504000" y="301320"/>
            <a:ext cx="9068040" cy="1258560"/>
          </a:xfrm>
          <a:prstGeom prst="rect">
            <a:avLst/>
          </a:prstGeom>
          <a:solidFill>
            <a:srgbClr val="ffffff">
              <a:alpha val="50000"/>
            </a:srgbClr>
          </a:solidFill>
          <a:ln w="0">
            <a:noFill/>
          </a:ln>
        </p:spPr>
        <p:txBody>
          <a:bodyPr lIns="0" rIns="0" tIns="0" bIns="0" anchor="ctr">
            <a:noAutofit/>
          </a:bodyPr>
          <a:p>
            <a:pPr indent="0" algn="ctr" defTabSz="914400">
              <a:lnSpc>
                <a:spcPct val="100000"/>
              </a:lnSpc>
              <a:buNone/>
              <a:tabLst>
                <a:tab algn="l" pos="0"/>
              </a:tabLst>
            </a:pPr>
            <a:r>
              <a:rPr b="0" lang="de-DE" sz="4400" spc="-1" strike="noStrike">
                <a:solidFill>
                  <a:srgbClr val="000000"/>
                </a:solidFill>
                <a:latin typeface="Arial"/>
                <a:ea typeface="DejaVu Sans"/>
              </a:rPr>
              <a:t>Zusammenfassung der Anforderungen / Use Cases</a:t>
            </a:r>
            <a:endParaRPr b="0" lang="de-DE" sz="4400" spc="-1" strike="noStrike">
              <a:solidFill>
                <a:srgbClr val="000000"/>
              </a:solidFill>
              <a:latin typeface="Calibri"/>
            </a:endParaRPr>
          </a:p>
        </p:txBody>
      </p:sp>
      <p:sp>
        <p:nvSpPr>
          <p:cNvPr id="38" name="PlaceHolder 2"/>
          <p:cNvSpPr>
            <a:spLocks noGrp="1"/>
          </p:cNvSpPr>
          <p:nvPr>
            <p:ph/>
          </p:nvPr>
        </p:nvSpPr>
        <p:spPr>
          <a:xfrm>
            <a:off x="504000" y="1769040"/>
            <a:ext cx="9068040" cy="4851360"/>
          </a:xfrm>
          <a:prstGeom prst="rect">
            <a:avLst/>
          </a:prstGeom>
          <a:solidFill>
            <a:srgbClr val="ffffff">
              <a:alpha val="50000"/>
            </a:srgbClr>
          </a:solidFill>
          <a:ln w="0">
            <a:noFill/>
          </a:ln>
        </p:spPr>
        <p:txBody>
          <a:bodyPr lIns="0" rIns="0" tIns="0" bIns="0" anchor="t">
            <a:normAutofit/>
          </a:bodyPr>
          <a:p>
            <a:pPr marL="432000" indent="-324000" defTabSz="914400">
              <a:lnSpc>
                <a:spcPct val="100000"/>
              </a:lnSpc>
              <a:spcAft>
                <a:spcPts val="1417"/>
              </a:spcAft>
              <a:buClr>
                <a:srgbClr val="000000"/>
              </a:buClr>
              <a:buSzPct val="45000"/>
              <a:buFont typeface="Wingdings" charset="2"/>
              <a:buChar char=""/>
            </a:pPr>
            <a:r>
              <a:rPr b="0" lang="de-DE" sz="3200" spc="-1" strike="noStrike">
                <a:solidFill>
                  <a:srgbClr val="000000"/>
                </a:solidFill>
                <a:latin typeface="Arial"/>
                <a:ea typeface="DejaVu Sans"/>
              </a:rPr>
              <a:t>Tiere verwalten</a:t>
            </a:r>
            <a:endParaRPr b="0" lang="de-DE" sz="3200" spc="-1" strike="noStrike">
              <a:solidFill>
                <a:srgbClr val="000000"/>
              </a:solidFill>
              <a:latin typeface="Calibri"/>
            </a:endParaRPr>
          </a:p>
          <a:p>
            <a:pPr marL="432000" indent="-324000" defTabSz="914400">
              <a:lnSpc>
                <a:spcPct val="100000"/>
              </a:lnSpc>
              <a:spcAft>
                <a:spcPts val="1417"/>
              </a:spcAft>
              <a:buClr>
                <a:srgbClr val="000000"/>
              </a:buClr>
              <a:buSzPct val="45000"/>
              <a:buFont typeface="Wingdings" charset="2"/>
              <a:buChar char=""/>
            </a:pPr>
            <a:r>
              <a:rPr b="0" lang="de-DE" sz="3200" spc="-1" strike="noStrike">
                <a:solidFill>
                  <a:srgbClr val="000000"/>
                </a:solidFill>
                <a:latin typeface="Arial"/>
                <a:ea typeface="DejaVu Sans"/>
              </a:rPr>
              <a:t>Krankheit bei Tieren</a:t>
            </a:r>
            <a:endParaRPr b="0" lang="de-DE" sz="3200" spc="-1" strike="noStrike">
              <a:solidFill>
                <a:srgbClr val="000000"/>
              </a:solidFill>
              <a:latin typeface="Calibri"/>
            </a:endParaRPr>
          </a:p>
          <a:p>
            <a:pPr marL="432000" indent="-324000" defTabSz="914400">
              <a:lnSpc>
                <a:spcPct val="100000"/>
              </a:lnSpc>
              <a:spcAft>
                <a:spcPts val="1417"/>
              </a:spcAft>
              <a:buClr>
                <a:srgbClr val="000000"/>
              </a:buClr>
              <a:buSzPct val="45000"/>
              <a:buFont typeface="Wingdings" charset="2"/>
              <a:buChar char=""/>
            </a:pPr>
            <a:r>
              <a:rPr b="0" lang="de-DE" sz="3200" spc="-1" strike="noStrike">
                <a:solidFill>
                  <a:srgbClr val="000000"/>
                </a:solidFill>
                <a:latin typeface="Arial"/>
                <a:ea typeface="DejaVu Sans"/>
              </a:rPr>
              <a:t>Verwaltung von Mitarbeiter verwalten</a:t>
            </a:r>
            <a:endParaRPr b="0" lang="de-DE" sz="3200" spc="-1" strike="noStrike">
              <a:solidFill>
                <a:srgbClr val="000000"/>
              </a:solidFill>
              <a:latin typeface="Calibri"/>
            </a:endParaRPr>
          </a:p>
          <a:p>
            <a:pPr marL="432000" indent="-324000" defTabSz="914400">
              <a:lnSpc>
                <a:spcPct val="100000"/>
              </a:lnSpc>
              <a:spcAft>
                <a:spcPts val="1417"/>
              </a:spcAft>
              <a:buClr>
                <a:srgbClr val="000000"/>
              </a:buClr>
              <a:buSzPct val="45000"/>
              <a:buFont typeface="Wingdings" charset="2"/>
              <a:buChar char=""/>
            </a:pPr>
            <a:r>
              <a:rPr b="0" lang="de-DE" sz="3200" spc="-1" strike="noStrike">
                <a:solidFill>
                  <a:srgbClr val="000000"/>
                </a:solidFill>
                <a:latin typeface="Arial"/>
                <a:ea typeface="DejaVu Sans"/>
              </a:rPr>
              <a:t>Fütterung der Tiere</a:t>
            </a:r>
            <a:endParaRPr b="0" lang="de-DE" sz="3200" spc="-1" strike="noStrike">
              <a:solidFill>
                <a:srgbClr val="000000"/>
              </a:solidFill>
              <a:latin typeface="Calibri"/>
            </a:endParaRPr>
          </a:p>
          <a:p>
            <a:pPr marL="432000" indent="-324000" defTabSz="914400">
              <a:lnSpc>
                <a:spcPct val="100000"/>
              </a:lnSpc>
              <a:spcAft>
                <a:spcPts val="1417"/>
              </a:spcAft>
              <a:buClr>
                <a:srgbClr val="000000"/>
              </a:buClr>
              <a:buSzPct val="45000"/>
              <a:buFont typeface="Wingdings" charset="2"/>
              <a:buChar char=""/>
            </a:pPr>
            <a:r>
              <a:rPr b="0" lang="de-DE" sz="3200" spc="-1" strike="noStrike">
                <a:solidFill>
                  <a:srgbClr val="000000"/>
                </a:solidFill>
                <a:latin typeface="Arial"/>
                <a:ea typeface="DejaVu Sans"/>
              </a:rPr>
              <a:t>Rundwege beschreiben und administrieren</a:t>
            </a:r>
            <a:endParaRPr b="0" lang="de-DE" sz="3200" spc="-1" strike="noStrike">
              <a:solidFill>
                <a:srgbClr val="000000"/>
              </a:solidFill>
              <a:latin typeface="Calibri"/>
            </a:endParaRPr>
          </a:p>
        </p:txBody>
      </p:sp>
      <p:pic>
        <p:nvPicPr>
          <p:cNvPr id="39" name="Grafik 36" descr=""/>
          <p:cNvPicPr/>
          <p:nvPr/>
        </p:nvPicPr>
        <p:blipFill>
          <a:blip r:embed="rId1"/>
          <a:stretch/>
        </p:blipFill>
        <p:spPr>
          <a:xfrm>
            <a:off x="8539200" y="360000"/>
            <a:ext cx="1539000" cy="1135800"/>
          </a:xfrm>
          <a:prstGeom prst="rect">
            <a:avLst/>
          </a:prstGeom>
          <a:noFill/>
          <a:ln w="0">
            <a:noFill/>
          </a:ln>
        </p:spPr>
      </p:pic>
      <p:sp>
        <p:nvSpPr>
          <p:cNvPr id="4" name="PlaceHolder 3"/>
          <p:cNvSpPr>
            <a:spLocks noGrp="1"/>
          </p:cNvSpPr>
          <p:nvPr>
            <p:ph type="sldNum" idx="8"/>
          </p:nvPr>
        </p:nvSpPr>
        <p:spPr/>
        <p:txBody>
          <a:bodyPr/>
          <a:p>
            <a:fld id="{2540970B-3723-4046-9849-6A215DF1D88A}"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 name="PlaceHolder 1"/>
          <p:cNvSpPr>
            <a:spLocks noGrp="1"/>
          </p:cNvSpPr>
          <p:nvPr>
            <p:ph type="title"/>
          </p:nvPr>
        </p:nvSpPr>
        <p:spPr>
          <a:xfrm>
            <a:off x="504000" y="301320"/>
            <a:ext cx="9068040" cy="1258560"/>
          </a:xfrm>
          <a:prstGeom prst="rect">
            <a:avLst/>
          </a:prstGeom>
          <a:solidFill>
            <a:srgbClr val="ffffff">
              <a:alpha val="50000"/>
            </a:srgbClr>
          </a:solidFill>
          <a:ln w="0">
            <a:noFill/>
          </a:ln>
        </p:spPr>
        <p:txBody>
          <a:bodyPr lIns="0" rIns="0" tIns="0" bIns="0" anchor="ctr">
            <a:noAutofit/>
          </a:bodyPr>
          <a:p>
            <a:pPr indent="0" algn="ctr" defTabSz="914400">
              <a:lnSpc>
                <a:spcPct val="100000"/>
              </a:lnSpc>
              <a:buNone/>
              <a:tabLst>
                <a:tab algn="l" pos="0"/>
              </a:tabLst>
            </a:pPr>
            <a:r>
              <a:rPr b="0" lang="de-DE" sz="4400" spc="-1" strike="noStrike">
                <a:solidFill>
                  <a:srgbClr val="000000"/>
                </a:solidFill>
                <a:latin typeface="Arial"/>
                <a:ea typeface="DejaVu Sans"/>
              </a:rPr>
              <a:t>Anforderungen Business Intelligence </a:t>
            </a:r>
            <a:endParaRPr b="0" lang="de-DE" sz="4400" spc="-1" strike="noStrike">
              <a:solidFill>
                <a:srgbClr val="000000"/>
              </a:solidFill>
              <a:latin typeface="Calibri"/>
            </a:endParaRPr>
          </a:p>
        </p:txBody>
      </p:sp>
      <p:sp>
        <p:nvSpPr>
          <p:cNvPr id="41" name="PlaceHolder 2"/>
          <p:cNvSpPr>
            <a:spLocks noGrp="1"/>
          </p:cNvSpPr>
          <p:nvPr>
            <p:ph/>
          </p:nvPr>
        </p:nvSpPr>
        <p:spPr>
          <a:xfrm>
            <a:off x="504000" y="1769040"/>
            <a:ext cx="9068040" cy="4851360"/>
          </a:xfrm>
          <a:prstGeom prst="rect">
            <a:avLst/>
          </a:prstGeom>
          <a:solidFill>
            <a:srgbClr val="ffffff">
              <a:alpha val="50000"/>
            </a:srgbClr>
          </a:solidFill>
          <a:ln w="0">
            <a:noFill/>
          </a:ln>
        </p:spPr>
        <p:txBody>
          <a:bodyPr lIns="0" rIns="0" tIns="0" bIns="0" anchor="t">
            <a:normAutofit fontScale="92500" lnSpcReduction="20000"/>
          </a:bodyPr>
          <a:p>
            <a:pPr marL="432000" indent="0" defTabSz="914400">
              <a:lnSpc>
                <a:spcPct val="100000"/>
              </a:lnSpc>
              <a:spcAft>
                <a:spcPts val="1417"/>
              </a:spcAft>
              <a:buNone/>
              <a:tabLst>
                <a:tab algn="l" pos="0"/>
              </a:tabLst>
            </a:pPr>
            <a:r>
              <a:rPr b="0" lang="de-DE" sz="3200" spc="-1" strike="noStrike">
                <a:solidFill>
                  <a:srgbClr val="000000"/>
                </a:solidFill>
                <a:latin typeface="Arial"/>
                <a:ea typeface="DejaVu Sans"/>
              </a:rPr>
              <a:t>Auswertung für: </a:t>
            </a:r>
            <a:endParaRPr b="0" lang="de-DE" sz="3200" spc="-1" strike="noStrike">
              <a:solidFill>
                <a:srgbClr val="000000"/>
              </a:solidFill>
              <a:latin typeface="Calibri"/>
            </a:endParaRPr>
          </a:p>
          <a:p>
            <a:pPr marL="432000" indent="-324000" defTabSz="914400">
              <a:lnSpc>
                <a:spcPct val="100000"/>
              </a:lnSpc>
              <a:spcAft>
                <a:spcPts val="1417"/>
              </a:spcAft>
              <a:buClr>
                <a:srgbClr val="000000"/>
              </a:buClr>
              <a:buSzPct val="45000"/>
              <a:buFont typeface="Wingdings" charset="2"/>
              <a:buChar char=""/>
              <a:tabLst>
                <a:tab algn="l" pos="0"/>
              </a:tabLst>
            </a:pPr>
            <a:r>
              <a:rPr b="0" lang="de-DE" sz="3200" spc="-1" strike="noStrike">
                <a:solidFill>
                  <a:srgbClr val="000000"/>
                </a:solidFill>
                <a:latin typeface="Arial"/>
                <a:ea typeface="DejaVu Sans"/>
              </a:rPr>
              <a:t>Tiergattung, Tier, Tierarzt</a:t>
            </a:r>
            <a:endParaRPr b="0" lang="de-DE" sz="3200" spc="-1" strike="noStrike">
              <a:solidFill>
                <a:srgbClr val="000000"/>
              </a:solidFill>
              <a:latin typeface="Calibri"/>
            </a:endParaRPr>
          </a:p>
          <a:p>
            <a:pPr marL="432000" indent="-324000" defTabSz="914400">
              <a:lnSpc>
                <a:spcPct val="100000"/>
              </a:lnSpc>
              <a:spcAft>
                <a:spcPts val="1417"/>
              </a:spcAft>
              <a:buClr>
                <a:srgbClr val="000000"/>
              </a:buClr>
              <a:buSzPct val="45000"/>
              <a:buFont typeface="Wingdings" charset="2"/>
              <a:buChar char=""/>
              <a:tabLst>
                <a:tab algn="l" pos="0"/>
              </a:tabLst>
            </a:pPr>
            <a:r>
              <a:rPr b="0" lang="de-DE" sz="3200" spc="-1" strike="noStrike">
                <a:solidFill>
                  <a:srgbClr val="000000"/>
                </a:solidFill>
                <a:latin typeface="Arial"/>
                <a:ea typeface="DejaVu Sans"/>
              </a:rPr>
              <a:t>Mitarbeiter </a:t>
            </a:r>
            <a:endParaRPr b="0" lang="de-DE" sz="3200" spc="-1" strike="noStrike">
              <a:solidFill>
                <a:srgbClr val="000000"/>
              </a:solidFill>
              <a:latin typeface="Calibri"/>
            </a:endParaRPr>
          </a:p>
          <a:p>
            <a:pPr marL="432000" indent="-324000" defTabSz="914400">
              <a:lnSpc>
                <a:spcPct val="100000"/>
              </a:lnSpc>
              <a:spcAft>
                <a:spcPts val="1417"/>
              </a:spcAft>
              <a:buClr>
                <a:srgbClr val="000000"/>
              </a:buClr>
              <a:buSzPct val="45000"/>
              <a:buFont typeface="Wingdings" charset="2"/>
              <a:buChar char=""/>
              <a:tabLst>
                <a:tab algn="l" pos="0"/>
              </a:tabLst>
            </a:pPr>
            <a:r>
              <a:rPr b="0" lang="de-DE" sz="3200" spc="-1" strike="noStrike">
                <a:solidFill>
                  <a:srgbClr val="000000"/>
                </a:solidFill>
                <a:latin typeface="Arial"/>
                <a:ea typeface="DejaVu Sans"/>
              </a:rPr>
              <a:t>Krankheit / Krankheitsverlauf (Krankenakte)</a:t>
            </a:r>
            <a:endParaRPr b="0" lang="de-DE" sz="3200" spc="-1" strike="noStrike">
              <a:solidFill>
                <a:srgbClr val="000000"/>
              </a:solidFill>
              <a:latin typeface="Calibri"/>
            </a:endParaRPr>
          </a:p>
          <a:p>
            <a:pPr marL="432000" indent="-324000" defTabSz="914400">
              <a:lnSpc>
                <a:spcPct val="100000"/>
              </a:lnSpc>
              <a:spcAft>
                <a:spcPts val="1417"/>
              </a:spcAft>
              <a:buClr>
                <a:srgbClr val="000000"/>
              </a:buClr>
              <a:buSzPct val="45000"/>
              <a:buFont typeface="Wingdings" charset="2"/>
              <a:buChar char=""/>
              <a:tabLst>
                <a:tab algn="l" pos="0"/>
              </a:tabLst>
            </a:pPr>
            <a:r>
              <a:rPr b="0" lang="de-DE" sz="3200" spc="-1" strike="noStrike">
                <a:solidFill>
                  <a:srgbClr val="000000"/>
                </a:solidFill>
                <a:latin typeface="Arial"/>
                <a:ea typeface="DejaVu Sans"/>
              </a:rPr>
              <a:t>Belegung von Gebäuden und Gehegen</a:t>
            </a:r>
            <a:endParaRPr b="0" lang="de-DE" sz="3200" spc="-1" strike="noStrike">
              <a:solidFill>
                <a:srgbClr val="000000"/>
              </a:solidFill>
              <a:latin typeface="Calibri"/>
            </a:endParaRPr>
          </a:p>
          <a:p>
            <a:pPr marL="432000" indent="-324000" defTabSz="914400">
              <a:lnSpc>
                <a:spcPct val="100000"/>
              </a:lnSpc>
              <a:spcAft>
                <a:spcPts val="1417"/>
              </a:spcAft>
              <a:buClr>
                <a:srgbClr val="000000"/>
              </a:buClr>
              <a:buSzPct val="45000"/>
              <a:buFont typeface="Wingdings" charset="2"/>
              <a:buChar char=""/>
              <a:tabLst>
                <a:tab algn="l" pos="0"/>
              </a:tabLst>
            </a:pPr>
            <a:r>
              <a:rPr b="0" lang="de-DE" sz="3200" spc="-1" strike="noStrike">
                <a:solidFill>
                  <a:srgbClr val="000000"/>
                </a:solidFill>
                <a:latin typeface="Arial"/>
                <a:ea typeface="DejaVu Sans"/>
              </a:rPr>
              <a:t>Futterlieferant, Futterart, Futter (Menge /Preis ) zur Auswertung der Bestellungen und Gesamtkosten, Futterverbrauch</a:t>
            </a:r>
            <a:endParaRPr b="0" lang="de-DE" sz="3200" spc="-1" strike="noStrike">
              <a:solidFill>
                <a:srgbClr val="000000"/>
              </a:solidFill>
              <a:latin typeface="Calibri"/>
            </a:endParaRPr>
          </a:p>
          <a:p>
            <a:pPr marL="432000" indent="-324000" defTabSz="914400">
              <a:lnSpc>
                <a:spcPct val="100000"/>
              </a:lnSpc>
              <a:spcAft>
                <a:spcPts val="1417"/>
              </a:spcAft>
              <a:buClr>
                <a:srgbClr val="000000"/>
              </a:buClr>
              <a:buSzPct val="45000"/>
              <a:buFont typeface="Wingdings" charset="2"/>
              <a:buChar char=""/>
              <a:tabLst>
                <a:tab algn="l" pos="0"/>
              </a:tabLst>
            </a:pPr>
            <a:r>
              <a:rPr b="0" lang="de-DE" sz="3200" spc="-1" strike="noStrike">
                <a:solidFill>
                  <a:srgbClr val="000000"/>
                </a:solidFill>
                <a:latin typeface="Arial"/>
                <a:ea typeface="DejaVu Sans"/>
              </a:rPr>
              <a:t>Zeitdimensionen sollen darstellbar sein</a:t>
            </a:r>
            <a:endParaRPr b="0" lang="de-DE" sz="3200" spc="-1" strike="noStrike">
              <a:solidFill>
                <a:srgbClr val="000000"/>
              </a:solidFill>
              <a:latin typeface="Calibri"/>
            </a:endParaRPr>
          </a:p>
          <a:p>
            <a:pPr marL="432000" indent="-324000" defTabSz="914400">
              <a:lnSpc>
                <a:spcPct val="100000"/>
              </a:lnSpc>
              <a:spcAft>
                <a:spcPts val="1417"/>
              </a:spcAft>
              <a:buClr>
                <a:srgbClr val="000000"/>
              </a:buClr>
              <a:buSzPct val="45000"/>
              <a:buFont typeface="Wingdings" charset="2"/>
              <a:buChar char=""/>
              <a:tabLst>
                <a:tab algn="l" pos="0"/>
              </a:tabLst>
            </a:pPr>
            <a:r>
              <a:rPr b="0" lang="de-DE" sz="3200" spc="-1" strike="noStrike">
                <a:solidFill>
                  <a:srgbClr val="000000"/>
                </a:solidFill>
                <a:latin typeface="Arial"/>
                <a:ea typeface="DejaVu Sans"/>
              </a:rPr>
              <a:t>Rundwege (Inhalte, Position)</a:t>
            </a:r>
            <a:endParaRPr b="0" lang="de-DE" sz="3200" spc="-1" strike="noStrike">
              <a:solidFill>
                <a:srgbClr val="000000"/>
              </a:solidFill>
              <a:latin typeface="Calibri"/>
            </a:endParaRPr>
          </a:p>
        </p:txBody>
      </p:sp>
      <p:pic>
        <p:nvPicPr>
          <p:cNvPr id="42" name="Grafik 39" descr=""/>
          <p:cNvPicPr/>
          <p:nvPr/>
        </p:nvPicPr>
        <p:blipFill>
          <a:blip r:embed="rId1"/>
          <a:stretch/>
        </p:blipFill>
        <p:spPr>
          <a:xfrm>
            <a:off x="8379360" y="301320"/>
            <a:ext cx="1158120" cy="1174680"/>
          </a:xfrm>
          <a:prstGeom prst="rect">
            <a:avLst/>
          </a:prstGeom>
          <a:noFill/>
          <a:ln w="0">
            <a:noFill/>
          </a:ln>
        </p:spPr>
      </p:pic>
      <p:sp>
        <p:nvSpPr>
          <p:cNvPr id="4" name="PlaceHolder 3"/>
          <p:cNvSpPr>
            <a:spLocks noGrp="1"/>
          </p:cNvSpPr>
          <p:nvPr>
            <p:ph type="sldNum" idx="8"/>
          </p:nvPr>
        </p:nvSpPr>
        <p:spPr/>
        <p:txBody>
          <a:bodyPr/>
          <a:p>
            <a:fld id="{58DB1258-BFB2-4E09-8B89-24C3DDD5A785}" type="slidenum">
              <a:t>7</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 name="PlaceHolder 1"/>
          <p:cNvSpPr>
            <a:spLocks noGrp="1"/>
          </p:cNvSpPr>
          <p:nvPr>
            <p:ph type="title"/>
          </p:nvPr>
        </p:nvSpPr>
        <p:spPr>
          <a:xfrm>
            <a:off x="504000" y="301320"/>
            <a:ext cx="9068040" cy="1258560"/>
          </a:xfrm>
          <a:prstGeom prst="rect">
            <a:avLst/>
          </a:prstGeom>
          <a:solidFill>
            <a:srgbClr val="ffffff">
              <a:alpha val="50000"/>
            </a:srgbClr>
          </a:solidFill>
          <a:ln w="0">
            <a:noFill/>
          </a:ln>
        </p:spPr>
        <p:txBody>
          <a:bodyPr lIns="0" rIns="0" tIns="0" bIns="0" anchor="ctr">
            <a:noAutofit/>
          </a:bodyPr>
          <a:p>
            <a:pPr indent="0" algn="ctr" defTabSz="914400">
              <a:lnSpc>
                <a:spcPct val="100000"/>
              </a:lnSpc>
              <a:buNone/>
              <a:tabLst>
                <a:tab algn="l" pos="0"/>
              </a:tabLst>
            </a:pPr>
            <a:r>
              <a:rPr b="0" lang="de-DE" sz="4400" spc="-1" strike="noStrike">
                <a:solidFill>
                  <a:srgbClr val="000000"/>
                </a:solidFill>
                <a:latin typeface="Arial"/>
                <a:ea typeface="DejaVu Sans"/>
              </a:rPr>
              <a:t>Best Practices aus den Gesprächen mit dem Kunden</a:t>
            </a:r>
            <a:endParaRPr b="0" lang="de-DE" sz="4400" spc="-1" strike="noStrike">
              <a:solidFill>
                <a:srgbClr val="000000"/>
              </a:solidFill>
              <a:latin typeface="Calibri"/>
            </a:endParaRPr>
          </a:p>
        </p:txBody>
      </p:sp>
      <p:sp>
        <p:nvSpPr>
          <p:cNvPr id="44" name="PlaceHolder 3"/>
          <p:cNvSpPr/>
          <p:nvPr/>
        </p:nvSpPr>
        <p:spPr>
          <a:xfrm>
            <a:off x="504000" y="1769400"/>
            <a:ext cx="9068040" cy="4851360"/>
          </a:xfrm>
          <a:prstGeom prst="rect">
            <a:avLst/>
          </a:prstGeom>
          <a:solidFill>
            <a:srgbClr val="ffffff">
              <a:alpha val="50000"/>
            </a:srgbClr>
          </a:solidFill>
          <a:ln w="0">
            <a:noFill/>
          </a:ln>
        </p:spPr>
        <p:style>
          <a:lnRef idx="0"/>
          <a:fillRef idx="0"/>
          <a:effectRef idx="0"/>
          <a:fontRef idx="minor"/>
        </p:style>
        <p:txBody>
          <a:bodyPr lIns="0" rIns="0" tIns="0" bIns="0" anchor="t">
            <a:normAutofit/>
          </a:bodyPr>
          <a:p>
            <a:pPr marL="432000" defTabSz="914400">
              <a:lnSpc>
                <a:spcPct val="100000"/>
              </a:lnSpc>
              <a:spcAft>
                <a:spcPts val="1417"/>
              </a:spcAft>
              <a:tabLst>
                <a:tab algn="l" pos="0"/>
              </a:tabLst>
            </a:pPr>
            <a:endParaRPr b="0" lang="de-DE" sz="3200" spc="-1" strike="noStrike">
              <a:solidFill>
                <a:srgbClr val="000000"/>
              </a:solidFill>
              <a:latin typeface="Calibri"/>
            </a:endParaRPr>
          </a:p>
          <a:p>
            <a:pPr marL="432000" indent="-324000" defTabSz="914400">
              <a:lnSpc>
                <a:spcPct val="100000"/>
              </a:lnSpc>
              <a:spcAft>
                <a:spcPts val="1417"/>
              </a:spcAft>
              <a:buClr>
                <a:srgbClr val="000000"/>
              </a:buClr>
              <a:buSzPct val="45000"/>
              <a:buFont typeface="Wingdings" charset="2"/>
              <a:buChar char=""/>
              <a:tabLst>
                <a:tab algn="l" pos="0"/>
              </a:tabLst>
            </a:pPr>
            <a:r>
              <a:rPr b="0" lang="de-DE" sz="3200" spc="-1" strike="noStrike">
                <a:solidFill>
                  <a:srgbClr val="000000"/>
                </a:solidFill>
                <a:latin typeface="Arial"/>
                <a:ea typeface="DejaVu Sans"/>
              </a:rPr>
              <a:t>Es bedarf einer Projektorganisation und einer klaren Aufgabenteilung innerhalb des Teams und einer koordinierten Ansprache des Kundens durch eine kleinen Personenkreis, im besten Fall durch eine Person.</a:t>
            </a:r>
            <a:endParaRPr b="0" lang="de-DE" sz="3200" spc="-1" strike="noStrike">
              <a:solidFill>
                <a:srgbClr val="000000"/>
              </a:solidFill>
              <a:latin typeface="Calibri"/>
            </a:endParaRPr>
          </a:p>
          <a:p>
            <a:pPr marL="432000" indent="-324000" defTabSz="914400">
              <a:lnSpc>
                <a:spcPct val="100000"/>
              </a:lnSpc>
              <a:spcAft>
                <a:spcPts val="1417"/>
              </a:spcAft>
              <a:buClr>
                <a:srgbClr val="000000"/>
              </a:buClr>
              <a:buSzPct val="45000"/>
              <a:buFont typeface="Wingdings" charset="2"/>
              <a:buChar char=""/>
              <a:tabLst>
                <a:tab algn="l" pos="0"/>
              </a:tabLst>
            </a:pPr>
            <a:r>
              <a:rPr b="0" lang="de-DE" sz="3200" spc="-1" strike="noStrike">
                <a:solidFill>
                  <a:srgbClr val="000000"/>
                </a:solidFill>
                <a:latin typeface="Arial"/>
                <a:ea typeface="DejaVu Sans"/>
              </a:rPr>
              <a:t> </a:t>
            </a:r>
            <a:endParaRPr b="0" lang="de-DE" sz="3200" spc="-1" strike="noStrike">
              <a:solidFill>
                <a:srgbClr val="000000"/>
              </a:solidFill>
              <a:latin typeface="Calibri"/>
            </a:endParaRPr>
          </a:p>
        </p:txBody>
      </p:sp>
      <p:sp>
        <p:nvSpPr>
          <p:cNvPr id="3" name="PlaceHolder 2"/>
          <p:cNvSpPr>
            <a:spLocks noGrp="1"/>
          </p:cNvSpPr>
          <p:nvPr>
            <p:ph type="sldNum" idx="8"/>
          </p:nvPr>
        </p:nvSpPr>
        <p:spPr/>
        <p:txBody>
          <a:bodyPr/>
          <a:p>
            <a:fld id="{AFB5BFD3-264D-4801-B12A-221FE05545CF}" type="slidenum">
              <a:t>8</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 name="PlaceHolder 1"/>
          <p:cNvSpPr>
            <a:spLocks noGrp="1"/>
          </p:cNvSpPr>
          <p:nvPr>
            <p:ph type="title"/>
          </p:nvPr>
        </p:nvSpPr>
        <p:spPr>
          <a:xfrm>
            <a:off x="504000" y="301320"/>
            <a:ext cx="9068040" cy="1258560"/>
          </a:xfrm>
          <a:prstGeom prst="rect">
            <a:avLst/>
          </a:prstGeom>
          <a:solidFill>
            <a:srgbClr val="ffffff">
              <a:alpha val="50000"/>
            </a:srgbClr>
          </a:solidFill>
          <a:ln w="0">
            <a:noFill/>
          </a:ln>
        </p:spPr>
        <p:txBody>
          <a:bodyPr lIns="0" rIns="0" tIns="0" bIns="0" anchor="ctr">
            <a:noAutofit/>
          </a:bodyPr>
          <a:p>
            <a:pPr indent="0" algn="ctr" defTabSz="914400">
              <a:lnSpc>
                <a:spcPct val="100000"/>
              </a:lnSpc>
              <a:buNone/>
              <a:tabLst>
                <a:tab algn="l" pos="0"/>
              </a:tabLst>
            </a:pPr>
            <a:r>
              <a:rPr b="0" lang="de-DE" sz="4400" spc="-1" strike="noStrike">
                <a:solidFill>
                  <a:srgbClr val="000000"/>
                </a:solidFill>
                <a:latin typeface="Arial"/>
                <a:ea typeface="DejaVu Sans"/>
              </a:rPr>
              <a:t>Entity Relationship Modell</a:t>
            </a:r>
            <a:endParaRPr b="0" lang="de-DE" sz="4400" spc="-1" strike="noStrike">
              <a:solidFill>
                <a:srgbClr val="000000"/>
              </a:solidFill>
              <a:latin typeface="Calibri"/>
            </a:endParaRPr>
          </a:p>
        </p:txBody>
      </p:sp>
      <p:pic>
        <p:nvPicPr>
          <p:cNvPr id="46" name="Grafik 44" descr=""/>
          <p:cNvPicPr/>
          <p:nvPr/>
        </p:nvPicPr>
        <p:blipFill>
          <a:blip r:embed="rId1"/>
          <a:stretch/>
        </p:blipFill>
        <p:spPr>
          <a:xfrm>
            <a:off x="8375760" y="301320"/>
            <a:ext cx="1341720" cy="1212840"/>
          </a:xfrm>
          <a:prstGeom prst="rect">
            <a:avLst/>
          </a:prstGeom>
          <a:noFill/>
          <a:ln w="0">
            <a:noFill/>
          </a:ln>
        </p:spPr>
      </p:pic>
      <p:pic>
        <p:nvPicPr>
          <p:cNvPr id="47" name="" descr=""/>
          <p:cNvPicPr/>
          <p:nvPr/>
        </p:nvPicPr>
        <p:blipFill>
          <a:blip r:embed="rId2"/>
          <a:stretch/>
        </p:blipFill>
        <p:spPr>
          <a:xfrm>
            <a:off x="457200" y="1600200"/>
            <a:ext cx="8688240" cy="4801320"/>
          </a:xfrm>
          <a:prstGeom prst="rect">
            <a:avLst/>
          </a:prstGeom>
          <a:noFill/>
          <a:ln w="0">
            <a:noFill/>
          </a:ln>
        </p:spPr>
      </p:pic>
      <p:sp>
        <p:nvSpPr>
          <p:cNvPr id="3" name="PlaceHolder 2"/>
          <p:cNvSpPr>
            <a:spLocks noGrp="1"/>
          </p:cNvSpPr>
          <p:nvPr>
            <p:ph type="sldNum" idx="8"/>
          </p:nvPr>
        </p:nvSpPr>
        <p:spPr/>
        <p:txBody>
          <a:bodyPr/>
          <a:p>
            <a:fld id="{E32C9EF2-057D-4A57-AF61-421E74B5370F}" type="slidenum">
              <a:t>9</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8</TotalTime>
  <Application>Collabora_Office/24.04.13.3$Linux_X86_64 LibreOffice_project/cdcd03782bd25d2386546eda84b673742c8c8916</Application>
  <AppVersion>15.0000</AppVersion>
  <Words>1135</Words>
  <Paragraphs>186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2025-04-30T14:55:45Z</dcterms:created>
  <dc:creator>Kevno .</dc:creator>
  <dc:description/>
  <dc:language>de-DE</dc:language>
  <cp:lastModifiedBy/>
  <dcterms:modified xsi:type="dcterms:W3CDTF">2025-05-02T09:44:23Z</dcterms:modified>
  <cp:revision>43</cp:revision>
  <dc:subject/>
  <dc:title>Nature Illustration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Benutzerdefiniert</vt:lpwstr>
  </property>
  <property fmtid="{D5CDD505-2E9C-101B-9397-08002B2CF9AE}" pid="3" name="Slides">
    <vt:i4>29</vt:i4>
  </property>
</Properties>
</file>